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Montserrat"/>
      <p:regular r:id="rId72"/>
      <p:bold r:id="rId73"/>
      <p:italic r:id="rId74"/>
      <p:boldItalic r:id="rId75"/>
    </p:embeddedFont>
    <p:embeddedFont>
      <p:font typeface="Quicksand"/>
      <p:regular r:id="rId76"/>
      <p:bold r:id="rId77"/>
    </p:embeddedFont>
    <p:embeddedFont>
      <p:font typeface="Proxima Nova Semibold"/>
      <p:regular r:id="rId78"/>
      <p:bold r:id="rId79"/>
      <p:boldItalic r:id="rId80"/>
    </p:embeddedFont>
    <p:embeddedFont>
      <p:font typeface="Crimson Tex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9A1263-ED84-44E9-885C-272CA0E4CB70}">
  <a:tblStyle styleId="{5F9A1263-ED84-44E9-885C-272CA0E4CB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CrimsonText-boldItalic.fntdata"/><Relationship Id="rId83" Type="http://schemas.openxmlformats.org/officeDocument/2006/relationships/font" Target="fonts/CrimsonText-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Italic.fntdata"/><Relationship Id="rId82" Type="http://schemas.openxmlformats.org/officeDocument/2006/relationships/font" Target="fonts/CrimsonText-bold.fntdata"/><Relationship Id="rId81" Type="http://schemas.openxmlformats.org/officeDocument/2006/relationships/font" Target="fonts/CrimsonTex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Quicksand-bold.fntdata"/><Relationship Id="rId32" Type="http://schemas.openxmlformats.org/officeDocument/2006/relationships/slide" Target="slides/slide26.xml"/><Relationship Id="rId76" Type="http://schemas.openxmlformats.org/officeDocument/2006/relationships/font" Target="fonts/Quicksand-regular.fntdata"/><Relationship Id="rId35" Type="http://schemas.openxmlformats.org/officeDocument/2006/relationships/slide" Target="slides/slide29.xml"/><Relationship Id="rId79" Type="http://schemas.openxmlformats.org/officeDocument/2006/relationships/font" Target="fonts/ProximaNovaSemibold-bold.fntdata"/><Relationship Id="rId34" Type="http://schemas.openxmlformats.org/officeDocument/2006/relationships/slide" Target="slides/slide28.xml"/><Relationship Id="rId78" Type="http://schemas.openxmlformats.org/officeDocument/2006/relationships/font" Target="fonts/ProximaNovaSemibold-regular.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RobotoMedium-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RobotoMedium-italic.fntdata"/><Relationship Id="rId23" Type="http://schemas.openxmlformats.org/officeDocument/2006/relationships/slide" Target="slides/slide17.xml"/><Relationship Id="rId67" Type="http://schemas.openxmlformats.org/officeDocument/2006/relationships/font" Target="fonts/RobotoMedium-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6ebe2c2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6ebe2c2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a99b49d23_0_19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a99b49d23_0_19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86e06945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86e0694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a99b49d23_0_19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a99b49d23_0_19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a99b49d23_0_19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a99b49d23_0_19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a99b49d23_0_1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a99b49d23_0_1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a99b49d23_0_19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a99b49d23_0_19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a99b49d23_0_19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a99b49d23_0_19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a99b49d23_0_19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a99b49d23_0_19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af557280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af557280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ebe2c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ebe2c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a99b49d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a99b49d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a99b49d23_0_19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a99b49d23_0_19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a99b49d23_0_19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a99b49d23_0_19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a99b49d2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a99b49d2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a99b49d23_0_19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a99b49d23_0_19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a99b49d23_0_19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a99b49d23_0_19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99b49d23_0_19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a99b49d23_0_19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a99b49d23_0_19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a99b49d23_0_19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a99b49d23_0_19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a99b49d23_0_19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a99b49d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a99b49d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71031ef6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71031ef6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a99b49d23_0_19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a99b49d23_0_19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a99b49d23_0_19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a99b49d23_0_19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a99b49d23_0_19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a99b49d23_0_19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a99b49d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ea99b49d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a99b49d2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a99b49d2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a99b49d2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a99b49d2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ea99b49d23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ea99b49d23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ea99b49d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ea99b49d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ea99b49d23_0_9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ea99b49d23_0_9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a99b49d23_0_9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a99b49d23_0_9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9b5765f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9b5765f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a99b49d23_0_9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a99b49d23_0_9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a99b49d23_0_9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a99b49d23_0_9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ea99b49d23_0_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ea99b49d23_0_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ea99b49d23_0_10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ea99b49d23_0_10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ea99b49d23_0_1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6" name="Google Shape;4706;gea99b49d23_0_1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gea99b49d23_0_1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5" name="Google Shape;5125;gea99b49d23_0_1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3" name="Shape 5293"/>
        <p:cNvGrpSpPr/>
        <p:nvPr/>
      </p:nvGrpSpPr>
      <p:grpSpPr>
        <a:xfrm>
          <a:off x="0" y="0"/>
          <a:ext cx="0" cy="0"/>
          <a:chOff x="0" y="0"/>
          <a:chExt cx="0" cy="0"/>
        </a:xfrm>
      </p:grpSpPr>
      <p:sp>
        <p:nvSpPr>
          <p:cNvPr id="5294" name="Google Shape;5294;gea99b49d23_0_1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5" name="Google Shape;5295;gea99b49d23_0_1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gea99b49d23_0_14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0" name="Google Shape;5700;gea99b49d23_0_14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8" name="Shape 6078"/>
        <p:cNvGrpSpPr/>
        <p:nvPr/>
      </p:nvGrpSpPr>
      <p:grpSpPr>
        <a:xfrm>
          <a:off x="0" y="0"/>
          <a:ext cx="0" cy="0"/>
          <a:chOff x="0" y="0"/>
          <a:chExt cx="0" cy="0"/>
        </a:xfrm>
      </p:grpSpPr>
      <p:sp>
        <p:nvSpPr>
          <p:cNvPr id="6079" name="Google Shape;6079;gea99b49d23_0_14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0" name="Google Shape;6080;gea99b49d23_0_14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2" name="Shape 6492"/>
        <p:cNvGrpSpPr/>
        <p:nvPr/>
      </p:nvGrpSpPr>
      <p:grpSpPr>
        <a:xfrm>
          <a:off x="0" y="0"/>
          <a:ext cx="0" cy="0"/>
          <a:chOff x="0" y="0"/>
          <a:chExt cx="0" cy="0"/>
        </a:xfrm>
      </p:grpSpPr>
      <p:sp>
        <p:nvSpPr>
          <p:cNvPr id="6493" name="Google Shape;6493;gea99b49d23_0_14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4" name="Google Shape;6494;gea99b49d23_0_14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9b5765f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9b5765f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3" name="Shape 6853"/>
        <p:cNvGrpSpPr/>
        <p:nvPr/>
      </p:nvGrpSpPr>
      <p:grpSpPr>
        <a:xfrm>
          <a:off x="0" y="0"/>
          <a:ext cx="0" cy="0"/>
          <a:chOff x="0" y="0"/>
          <a:chExt cx="0" cy="0"/>
        </a:xfrm>
      </p:grpSpPr>
      <p:sp>
        <p:nvSpPr>
          <p:cNvPr id="6854" name="Google Shape;6854;gea99b49d23_0_1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5" name="Google Shape;6855;gea99b49d23_0_1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3" name="Shape 7363"/>
        <p:cNvGrpSpPr/>
        <p:nvPr/>
      </p:nvGrpSpPr>
      <p:grpSpPr>
        <a:xfrm>
          <a:off x="0" y="0"/>
          <a:ext cx="0" cy="0"/>
          <a:chOff x="0" y="0"/>
          <a:chExt cx="0" cy="0"/>
        </a:xfrm>
      </p:grpSpPr>
      <p:sp>
        <p:nvSpPr>
          <p:cNvPr id="7364" name="Google Shape;7364;gea99b49d23_0_15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5" name="Google Shape;7365;gea99b49d23_0_15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3" name="Shape 7983"/>
        <p:cNvGrpSpPr/>
        <p:nvPr/>
      </p:nvGrpSpPr>
      <p:grpSpPr>
        <a:xfrm>
          <a:off x="0" y="0"/>
          <a:ext cx="0" cy="0"/>
          <a:chOff x="0" y="0"/>
          <a:chExt cx="0" cy="0"/>
        </a:xfrm>
      </p:grpSpPr>
      <p:sp>
        <p:nvSpPr>
          <p:cNvPr id="7984" name="Google Shape;7984;gea99b49d23_0_16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5" name="Google Shape;7985;gea99b49d23_0_16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7" name="Shape 8577"/>
        <p:cNvGrpSpPr/>
        <p:nvPr/>
      </p:nvGrpSpPr>
      <p:grpSpPr>
        <a:xfrm>
          <a:off x="0" y="0"/>
          <a:ext cx="0" cy="0"/>
          <a:chOff x="0" y="0"/>
          <a:chExt cx="0" cy="0"/>
        </a:xfrm>
      </p:grpSpPr>
      <p:sp>
        <p:nvSpPr>
          <p:cNvPr id="8578" name="Google Shape;8578;gea99b49d23_0_16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9" name="Google Shape;8579;gea99b49d23_0_16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8" name="Shape 8898"/>
        <p:cNvGrpSpPr/>
        <p:nvPr/>
      </p:nvGrpSpPr>
      <p:grpSpPr>
        <a:xfrm>
          <a:off x="0" y="0"/>
          <a:ext cx="0" cy="0"/>
          <a:chOff x="0" y="0"/>
          <a:chExt cx="0" cy="0"/>
        </a:xfrm>
      </p:grpSpPr>
      <p:sp>
        <p:nvSpPr>
          <p:cNvPr id="8899" name="Google Shape;8899;gea99b49d23_0_17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0" name="Google Shape;8900;gea99b49d23_0_17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6" name="Shape 9206"/>
        <p:cNvGrpSpPr/>
        <p:nvPr/>
      </p:nvGrpSpPr>
      <p:grpSpPr>
        <a:xfrm>
          <a:off x="0" y="0"/>
          <a:ext cx="0" cy="0"/>
          <a:chOff x="0" y="0"/>
          <a:chExt cx="0" cy="0"/>
        </a:xfrm>
      </p:grpSpPr>
      <p:sp>
        <p:nvSpPr>
          <p:cNvPr id="9207" name="Google Shape;9207;gea99b49d23_0_19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8" name="Google Shape;9208;gea99b49d23_0_19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99b49d23_0_19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a99b49d23_0_19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a99b49d23_0_19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a99b49d23_0_19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a99b49d23_0_19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a99b49d23_0_19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a99b49d23_0_19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a99b49d23_0_19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52500" y="1159754"/>
            <a:ext cx="6178500" cy="1617600"/>
          </a:xfrm>
          <a:prstGeom prst="rect">
            <a:avLst/>
          </a:prstGeom>
          <a:effectLst>
            <a:outerShdw blurRad="114300" rotWithShape="0" algn="bl" dir="2160000" dist="38100">
              <a:schemeClr val="accent1">
                <a:alpha val="85000"/>
              </a:schemeClr>
            </a:outerShdw>
          </a:effectLst>
        </p:spPr>
        <p:txBody>
          <a:bodyPr anchorCtr="0" anchor="ctr" bIns="91425" lIns="91425" spcFirstLastPara="1" rIns="91425" wrap="square" tIns="91425">
            <a:noAutofit/>
          </a:bodyPr>
          <a:lstStyle>
            <a:lvl1pPr lvl="0" algn="r">
              <a:lnSpc>
                <a:spcPct val="80000"/>
              </a:lnSpc>
              <a:spcBef>
                <a:spcPts val="0"/>
              </a:spcBef>
              <a:spcAft>
                <a:spcPts val="0"/>
              </a:spcAft>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2252525" y="2777355"/>
            <a:ext cx="6178500" cy="417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2682588" y="1479872"/>
            <a:ext cx="5748300" cy="1748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13000"/>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3" name="Google Shape;43;p11"/>
          <p:cNvSpPr txBox="1"/>
          <p:nvPr>
            <p:ph idx="1" type="subTitle"/>
          </p:nvPr>
        </p:nvSpPr>
        <p:spPr>
          <a:xfrm>
            <a:off x="2682588" y="3263447"/>
            <a:ext cx="57483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5" name="Shape 45"/>
        <p:cNvGrpSpPr/>
        <p:nvPr/>
      </p:nvGrpSpPr>
      <p:grpSpPr>
        <a:xfrm>
          <a:off x="0" y="0"/>
          <a:ext cx="0" cy="0"/>
          <a:chOff x="0" y="0"/>
          <a:chExt cx="0" cy="0"/>
        </a:xfrm>
      </p:grpSpPr>
      <p:sp>
        <p:nvSpPr>
          <p:cNvPr id="46" name="Google Shape;46;p13"/>
          <p:cNvSpPr txBox="1"/>
          <p:nvPr>
            <p:ph hasCustomPrompt="1" type="title"/>
          </p:nvPr>
        </p:nvSpPr>
        <p:spPr>
          <a:xfrm>
            <a:off x="715025" y="539375"/>
            <a:ext cx="783300" cy="433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7" name="Google Shape;47;p13"/>
          <p:cNvSpPr txBox="1"/>
          <p:nvPr>
            <p:ph idx="1" type="subTitle"/>
          </p:nvPr>
        </p:nvSpPr>
        <p:spPr>
          <a:xfrm>
            <a:off x="715050" y="1248025"/>
            <a:ext cx="2399700" cy="609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200">
                <a:latin typeface="Crimson Text"/>
                <a:ea typeface="Crimson Text"/>
                <a:cs typeface="Crimson Text"/>
                <a:sym typeface="Crimson Tex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8" name="Google Shape;48;p13"/>
          <p:cNvSpPr txBox="1"/>
          <p:nvPr>
            <p:ph idx="2" type="subTitle"/>
          </p:nvPr>
        </p:nvSpPr>
        <p:spPr>
          <a:xfrm>
            <a:off x="715049" y="1903875"/>
            <a:ext cx="2399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3"/>
          <p:cNvSpPr txBox="1"/>
          <p:nvPr>
            <p:ph hasCustomPrompt="1" idx="3" type="title"/>
          </p:nvPr>
        </p:nvSpPr>
        <p:spPr>
          <a:xfrm>
            <a:off x="3591374" y="539375"/>
            <a:ext cx="783300" cy="433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0" name="Google Shape;50;p13"/>
          <p:cNvSpPr txBox="1"/>
          <p:nvPr>
            <p:ph idx="4" type="subTitle"/>
          </p:nvPr>
        </p:nvSpPr>
        <p:spPr>
          <a:xfrm>
            <a:off x="3591375" y="1248025"/>
            <a:ext cx="2233500" cy="609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200">
                <a:latin typeface="Crimson Text"/>
                <a:ea typeface="Crimson Text"/>
                <a:cs typeface="Crimson Text"/>
                <a:sym typeface="Crimson Tex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 name="Google Shape;51;p13"/>
          <p:cNvSpPr txBox="1"/>
          <p:nvPr>
            <p:ph idx="5" type="subTitle"/>
          </p:nvPr>
        </p:nvSpPr>
        <p:spPr>
          <a:xfrm>
            <a:off x="3591377" y="1903875"/>
            <a:ext cx="22335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hasCustomPrompt="1" idx="6" type="title"/>
          </p:nvPr>
        </p:nvSpPr>
        <p:spPr>
          <a:xfrm>
            <a:off x="715025" y="2585937"/>
            <a:ext cx="783300" cy="433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3" name="Google Shape;53;p13"/>
          <p:cNvSpPr txBox="1"/>
          <p:nvPr>
            <p:ph idx="7" type="subTitle"/>
          </p:nvPr>
        </p:nvSpPr>
        <p:spPr>
          <a:xfrm>
            <a:off x="715050" y="3299775"/>
            <a:ext cx="2399700" cy="609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200">
                <a:latin typeface="Crimson Text"/>
                <a:ea typeface="Crimson Text"/>
                <a:cs typeface="Crimson Text"/>
                <a:sym typeface="Crimson Tex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4" name="Google Shape;54;p13"/>
          <p:cNvSpPr txBox="1"/>
          <p:nvPr>
            <p:ph idx="8" type="subTitle"/>
          </p:nvPr>
        </p:nvSpPr>
        <p:spPr>
          <a:xfrm>
            <a:off x="715049" y="3953900"/>
            <a:ext cx="2399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3"/>
          <p:cNvSpPr txBox="1"/>
          <p:nvPr>
            <p:ph hasCustomPrompt="1" idx="9" type="title"/>
          </p:nvPr>
        </p:nvSpPr>
        <p:spPr>
          <a:xfrm>
            <a:off x="3591374" y="2585925"/>
            <a:ext cx="783300" cy="433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6" name="Google Shape;56;p13"/>
          <p:cNvSpPr txBox="1"/>
          <p:nvPr>
            <p:ph idx="13" type="subTitle"/>
          </p:nvPr>
        </p:nvSpPr>
        <p:spPr>
          <a:xfrm>
            <a:off x="3591377" y="3299775"/>
            <a:ext cx="2233500" cy="609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200">
                <a:latin typeface="Crimson Text"/>
                <a:ea typeface="Crimson Text"/>
                <a:cs typeface="Crimson Text"/>
                <a:sym typeface="Crimson Tex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7" name="Google Shape;57;p13"/>
          <p:cNvSpPr txBox="1"/>
          <p:nvPr>
            <p:ph idx="14" type="subTitle"/>
          </p:nvPr>
        </p:nvSpPr>
        <p:spPr>
          <a:xfrm>
            <a:off x="3591377" y="3953900"/>
            <a:ext cx="22335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58" name="Shape 58"/>
        <p:cNvGrpSpPr/>
        <p:nvPr/>
      </p:nvGrpSpPr>
      <p:grpSpPr>
        <a:xfrm>
          <a:off x="0" y="0"/>
          <a:ext cx="0" cy="0"/>
          <a:chOff x="0" y="0"/>
          <a:chExt cx="0" cy="0"/>
        </a:xfrm>
      </p:grpSpPr>
      <p:sp>
        <p:nvSpPr>
          <p:cNvPr id="59" name="Google Shape;59;p14"/>
          <p:cNvSpPr txBox="1"/>
          <p:nvPr>
            <p:ph type="title"/>
          </p:nvPr>
        </p:nvSpPr>
        <p:spPr>
          <a:xfrm>
            <a:off x="3223800" y="2107800"/>
            <a:ext cx="5207100" cy="15465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r">
              <a:lnSpc>
                <a:spcPct val="80000"/>
              </a:lnSpc>
              <a:spcBef>
                <a:spcPts val="0"/>
              </a:spcBef>
              <a:spcAft>
                <a:spcPts val="0"/>
              </a:spcAft>
              <a:buSzPts val="3600"/>
              <a:buNone/>
              <a:defRPr sz="57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0" name="Google Shape;60;p14"/>
          <p:cNvSpPr txBox="1"/>
          <p:nvPr>
            <p:ph hasCustomPrompt="1" idx="2" type="title"/>
          </p:nvPr>
        </p:nvSpPr>
        <p:spPr>
          <a:xfrm>
            <a:off x="7093200" y="888225"/>
            <a:ext cx="1337700" cy="860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r">
              <a:spcBef>
                <a:spcPts val="0"/>
              </a:spcBef>
              <a:spcAft>
                <a:spcPts val="0"/>
              </a:spcAft>
              <a:buClr>
                <a:schemeClr val="accent1"/>
              </a:buClr>
              <a:buSzPts val="8000"/>
              <a:buNone/>
              <a:defRPr sz="8000">
                <a:solidFill>
                  <a:schemeClr val="accent1"/>
                </a:solidFill>
              </a:defRPr>
            </a:lvl1pPr>
            <a:lvl2pPr lvl="1" rtl="0" algn="ctr">
              <a:spcBef>
                <a:spcPts val="0"/>
              </a:spcBef>
              <a:spcAft>
                <a:spcPts val="0"/>
              </a:spcAft>
              <a:buClr>
                <a:schemeClr val="accent1"/>
              </a:buClr>
              <a:buSzPts val="8000"/>
              <a:buNone/>
              <a:defRPr sz="8000">
                <a:solidFill>
                  <a:schemeClr val="accent1"/>
                </a:solidFill>
              </a:defRPr>
            </a:lvl2pPr>
            <a:lvl3pPr lvl="2" rtl="0" algn="ctr">
              <a:spcBef>
                <a:spcPts val="0"/>
              </a:spcBef>
              <a:spcAft>
                <a:spcPts val="0"/>
              </a:spcAft>
              <a:buClr>
                <a:schemeClr val="accent1"/>
              </a:buClr>
              <a:buSzPts val="8000"/>
              <a:buNone/>
              <a:defRPr sz="8000">
                <a:solidFill>
                  <a:schemeClr val="accent1"/>
                </a:solidFill>
              </a:defRPr>
            </a:lvl3pPr>
            <a:lvl4pPr lvl="3" rtl="0" algn="ctr">
              <a:spcBef>
                <a:spcPts val="0"/>
              </a:spcBef>
              <a:spcAft>
                <a:spcPts val="0"/>
              </a:spcAft>
              <a:buClr>
                <a:schemeClr val="accent1"/>
              </a:buClr>
              <a:buSzPts val="8000"/>
              <a:buNone/>
              <a:defRPr sz="8000">
                <a:solidFill>
                  <a:schemeClr val="accent1"/>
                </a:solidFill>
              </a:defRPr>
            </a:lvl4pPr>
            <a:lvl5pPr lvl="4" rtl="0" algn="ctr">
              <a:spcBef>
                <a:spcPts val="0"/>
              </a:spcBef>
              <a:spcAft>
                <a:spcPts val="0"/>
              </a:spcAft>
              <a:buClr>
                <a:schemeClr val="accent1"/>
              </a:buClr>
              <a:buSzPts val="8000"/>
              <a:buNone/>
              <a:defRPr sz="8000">
                <a:solidFill>
                  <a:schemeClr val="accent1"/>
                </a:solidFill>
              </a:defRPr>
            </a:lvl5pPr>
            <a:lvl6pPr lvl="5" rtl="0" algn="ctr">
              <a:spcBef>
                <a:spcPts val="0"/>
              </a:spcBef>
              <a:spcAft>
                <a:spcPts val="0"/>
              </a:spcAft>
              <a:buClr>
                <a:schemeClr val="accent1"/>
              </a:buClr>
              <a:buSzPts val="8000"/>
              <a:buNone/>
              <a:defRPr sz="8000">
                <a:solidFill>
                  <a:schemeClr val="accent1"/>
                </a:solidFill>
              </a:defRPr>
            </a:lvl6pPr>
            <a:lvl7pPr lvl="6" rtl="0" algn="ctr">
              <a:spcBef>
                <a:spcPts val="0"/>
              </a:spcBef>
              <a:spcAft>
                <a:spcPts val="0"/>
              </a:spcAft>
              <a:buClr>
                <a:schemeClr val="accent1"/>
              </a:buClr>
              <a:buSzPts val="8000"/>
              <a:buNone/>
              <a:defRPr sz="8000">
                <a:solidFill>
                  <a:schemeClr val="accent1"/>
                </a:solidFill>
              </a:defRPr>
            </a:lvl7pPr>
            <a:lvl8pPr lvl="7" rtl="0" algn="ctr">
              <a:spcBef>
                <a:spcPts val="0"/>
              </a:spcBef>
              <a:spcAft>
                <a:spcPts val="0"/>
              </a:spcAft>
              <a:buClr>
                <a:schemeClr val="accent1"/>
              </a:buClr>
              <a:buSzPts val="8000"/>
              <a:buNone/>
              <a:defRPr sz="8000">
                <a:solidFill>
                  <a:schemeClr val="accent1"/>
                </a:solidFill>
              </a:defRPr>
            </a:lvl8pPr>
            <a:lvl9pPr lvl="8" rtl="0" algn="ctr">
              <a:spcBef>
                <a:spcPts val="0"/>
              </a:spcBef>
              <a:spcAft>
                <a:spcPts val="0"/>
              </a:spcAft>
              <a:buClr>
                <a:schemeClr val="accent1"/>
              </a:buClr>
              <a:buSzPts val="8000"/>
              <a:buNone/>
              <a:defRPr sz="8000">
                <a:solidFill>
                  <a:schemeClr val="accent1"/>
                </a:solidFill>
              </a:defRPr>
            </a:lvl9pPr>
          </a:lstStyle>
          <a:p>
            <a:r>
              <a:t>xx%</a:t>
            </a:r>
          </a:p>
        </p:txBody>
      </p:sp>
      <p:sp>
        <p:nvSpPr>
          <p:cNvPr id="61" name="Google Shape;61;p14"/>
          <p:cNvSpPr txBox="1"/>
          <p:nvPr>
            <p:ph idx="1" type="subTitle"/>
          </p:nvPr>
        </p:nvSpPr>
        <p:spPr>
          <a:xfrm>
            <a:off x="3223800" y="3714350"/>
            <a:ext cx="5207100" cy="354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spTree>
      <p:nvGrpSpPr>
        <p:cNvPr id="62" name="Shape 62"/>
        <p:cNvGrpSpPr/>
        <p:nvPr/>
      </p:nvGrpSpPr>
      <p:grpSpPr>
        <a:xfrm>
          <a:off x="0" y="0"/>
          <a:ext cx="0" cy="0"/>
          <a:chOff x="0" y="0"/>
          <a:chExt cx="0" cy="0"/>
        </a:xfrm>
      </p:grpSpPr>
      <p:sp>
        <p:nvSpPr>
          <p:cNvPr id="63" name="Google Shape;63;p15"/>
          <p:cNvSpPr txBox="1"/>
          <p:nvPr>
            <p:ph type="title"/>
          </p:nvPr>
        </p:nvSpPr>
        <p:spPr>
          <a:xfrm>
            <a:off x="2064775" y="3084487"/>
            <a:ext cx="5014500" cy="379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a:solidFill>
                  <a:schemeClr val="accent1"/>
                </a:solidFill>
              </a:defRPr>
            </a:lvl1pPr>
            <a:lvl2pPr lvl="1" rtl="0" algn="ctr">
              <a:spcBef>
                <a:spcPts val="0"/>
              </a:spcBef>
              <a:spcAft>
                <a:spcPts val="0"/>
              </a:spcAft>
              <a:buClr>
                <a:schemeClr val="accent1"/>
              </a:buClr>
              <a:buSzPts val="3200"/>
              <a:buNone/>
              <a:defRPr>
                <a:solidFill>
                  <a:schemeClr val="accent1"/>
                </a:solidFill>
              </a:defRPr>
            </a:lvl2pPr>
            <a:lvl3pPr lvl="2" rtl="0" algn="ctr">
              <a:spcBef>
                <a:spcPts val="0"/>
              </a:spcBef>
              <a:spcAft>
                <a:spcPts val="0"/>
              </a:spcAft>
              <a:buClr>
                <a:schemeClr val="accent1"/>
              </a:buClr>
              <a:buSzPts val="3200"/>
              <a:buNone/>
              <a:defRPr>
                <a:solidFill>
                  <a:schemeClr val="accent1"/>
                </a:solidFill>
              </a:defRPr>
            </a:lvl3pPr>
            <a:lvl4pPr lvl="3" rtl="0" algn="ctr">
              <a:spcBef>
                <a:spcPts val="0"/>
              </a:spcBef>
              <a:spcAft>
                <a:spcPts val="0"/>
              </a:spcAft>
              <a:buClr>
                <a:schemeClr val="accent1"/>
              </a:buClr>
              <a:buSzPts val="3200"/>
              <a:buNone/>
              <a:defRPr>
                <a:solidFill>
                  <a:schemeClr val="accent1"/>
                </a:solidFill>
              </a:defRPr>
            </a:lvl4pPr>
            <a:lvl5pPr lvl="4" rtl="0" algn="ctr">
              <a:spcBef>
                <a:spcPts val="0"/>
              </a:spcBef>
              <a:spcAft>
                <a:spcPts val="0"/>
              </a:spcAft>
              <a:buClr>
                <a:schemeClr val="accent1"/>
              </a:buClr>
              <a:buSzPts val="3200"/>
              <a:buNone/>
              <a:defRPr>
                <a:solidFill>
                  <a:schemeClr val="accent1"/>
                </a:solidFill>
              </a:defRPr>
            </a:lvl5pPr>
            <a:lvl6pPr lvl="5" rtl="0" algn="ctr">
              <a:spcBef>
                <a:spcPts val="0"/>
              </a:spcBef>
              <a:spcAft>
                <a:spcPts val="0"/>
              </a:spcAft>
              <a:buClr>
                <a:schemeClr val="accent1"/>
              </a:buClr>
              <a:buSzPts val="3200"/>
              <a:buNone/>
              <a:defRPr>
                <a:solidFill>
                  <a:schemeClr val="accent1"/>
                </a:solidFill>
              </a:defRPr>
            </a:lvl6pPr>
            <a:lvl7pPr lvl="6" rtl="0" algn="ctr">
              <a:spcBef>
                <a:spcPts val="0"/>
              </a:spcBef>
              <a:spcAft>
                <a:spcPts val="0"/>
              </a:spcAft>
              <a:buClr>
                <a:schemeClr val="accent1"/>
              </a:buClr>
              <a:buSzPts val="3200"/>
              <a:buNone/>
              <a:defRPr>
                <a:solidFill>
                  <a:schemeClr val="accent1"/>
                </a:solidFill>
              </a:defRPr>
            </a:lvl7pPr>
            <a:lvl8pPr lvl="7" rtl="0" algn="ctr">
              <a:spcBef>
                <a:spcPts val="0"/>
              </a:spcBef>
              <a:spcAft>
                <a:spcPts val="0"/>
              </a:spcAft>
              <a:buClr>
                <a:schemeClr val="accent1"/>
              </a:buClr>
              <a:buSzPts val="3200"/>
              <a:buNone/>
              <a:defRPr>
                <a:solidFill>
                  <a:schemeClr val="accent1"/>
                </a:solidFill>
              </a:defRPr>
            </a:lvl8pPr>
            <a:lvl9pPr lvl="8" rtl="0" algn="ctr">
              <a:spcBef>
                <a:spcPts val="0"/>
              </a:spcBef>
              <a:spcAft>
                <a:spcPts val="0"/>
              </a:spcAft>
              <a:buClr>
                <a:schemeClr val="accent1"/>
              </a:buClr>
              <a:buSzPts val="3200"/>
              <a:buNone/>
              <a:defRPr>
                <a:solidFill>
                  <a:schemeClr val="accent1"/>
                </a:solidFill>
              </a:defRPr>
            </a:lvl9pPr>
          </a:lstStyle>
          <a:p/>
        </p:txBody>
      </p:sp>
      <p:sp>
        <p:nvSpPr>
          <p:cNvPr id="64" name="Google Shape;64;p15"/>
          <p:cNvSpPr txBox="1"/>
          <p:nvPr>
            <p:ph idx="1" type="subTitle"/>
          </p:nvPr>
        </p:nvSpPr>
        <p:spPr>
          <a:xfrm>
            <a:off x="2064775" y="1679813"/>
            <a:ext cx="5014500" cy="124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2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5">
    <p:spTree>
      <p:nvGrpSpPr>
        <p:cNvPr id="65" name="Shape 65"/>
        <p:cNvGrpSpPr/>
        <p:nvPr/>
      </p:nvGrpSpPr>
      <p:grpSpPr>
        <a:xfrm>
          <a:off x="0" y="0"/>
          <a:ext cx="0" cy="0"/>
          <a:chOff x="0" y="0"/>
          <a:chExt cx="0" cy="0"/>
        </a:xfrm>
      </p:grpSpPr>
      <p:sp>
        <p:nvSpPr>
          <p:cNvPr id="66" name="Google Shape;66;p16"/>
          <p:cNvSpPr txBox="1"/>
          <p:nvPr>
            <p:ph type="title"/>
          </p:nvPr>
        </p:nvSpPr>
        <p:spPr>
          <a:xfrm>
            <a:off x="713100" y="1634975"/>
            <a:ext cx="3540600" cy="631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Clr>
                <a:schemeClr val="accent1"/>
              </a:buClr>
              <a:buSzPts val="4200"/>
              <a:buNone/>
              <a:defRPr>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67" name="Google Shape;67;p16"/>
          <p:cNvSpPr txBox="1"/>
          <p:nvPr>
            <p:ph idx="1" type="subTitle"/>
          </p:nvPr>
        </p:nvSpPr>
        <p:spPr>
          <a:xfrm>
            <a:off x="713100" y="2266175"/>
            <a:ext cx="3540600" cy="98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68" name="Google Shape;68;p16"/>
          <p:cNvPicPr preferRelativeResize="0"/>
          <p:nvPr/>
        </p:nvPicPr>
        <p:blipFill rotWithShape="1">
          <a:blip r:embed="rId2">
            <a:alphaModFix/>
          </a:blip>
          <a:srcRect b="5358" l="0" r="0" t="46585"/>
          <a:stretch/>
        </p:blipFill>
        <p:spPr>
          <a:xfrm>
            <a:off x="0" y="0"/>
            <a:ext cx="9144000" cy="888024"/>
          </a:xfrm>
          <a:prstGeom prst="rect">
            <a:avLst/>
          </a:prstGeom>
          <a:noFill/>
          <a:ln>
            <a:noFill/>
          </a:ln>
        </p:spPr>
      </p:pic>
      <p:pic>
        <p:nvPicPr>
          <p:cNvPr id="69" name="Google Shape;69;p16"/>
          <p:cNvPicPr preferRelativeResize="0"/>
          <p:nvPr/>
        </p:nvPicPr>
        <p:blipFill rotWithShape="1">
          <a:blip r:embed="rId3">
            <a:alphaModFix/>
          </a:blip>
          <a:srcRect b="53375" l="0" r="0" t="0"/>
          <a:stretch/>
        </p:blipFill>
        <p:spPr>
          <a:xfrm>
            <a:off x="0" y="4029075"/>
            <a:ext cx="9144000" cy="11990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6">
    <p:spTree>
      <p:nvGrpSpPr>
        <p:cNvPr id="70" name="Shape 70"/>
        <p:cNvGrpSpPr/>
        <p:nvPr/>
      </p:nvGrpSpPr>
      <p:grpSpPr>
        <a:xfrm>
          <a:off x="0" y="0"/>
          <a:ext cx="0" cy="0"/>
          <a:chOff x="0" y="0"/>
          <a:chExt cx="0" cy="0"/>
        </a:xfrm>
      </p:grpSpPr>
      <p:sp>
        <p:nvSpPr>
          <p:cNvPr id="71" name="Google Shape;71;p17"/>
          <p:cNvSpPr txBox="1"/>
          <p:nvPr>
            <p:ph type="title"/>
          </p:nvPr>
        </p:nvSpPr>
        <p:spPr>
          <a:xfrm>
            <a:off x="2642550" y="1634975"/>
            <a:ext cx="3858900" cy="6312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1"/>
              </a:buClr>
              <a:buSzPts val="4200"/>
              <a:buNone/>
              <a:defRPr>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72" name="Google Shape;72;p17"/>
          <p:cNvSpPr txBox="1"/>
          <p:nvPr>
            <p:ph idx="1" type="subTitle"/>
          </p:nvPr>
        </p:nvSpPr>
        <p:spPr>
          <a:xfrm>
            <a:off x="2642550" y="2266175"/>
            <a:ext cx="3858900" cy="98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bg>
      <p:bgPr>
        <a:solidFill>
          <a:schemeClr val="dk1"/>
        </a:solid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75" name="Google Shape;75;p18"/>
          <p:cNvSpPr txBox="1"/>
          <p:nvPr>
            <p:ph idx="1" type="subTitle"/>
          </p:nvPr>
        </p:nvSpPr>
        <p:spPr>
          <a:xfrm>
            <a:off x="713100" y="1222550"/>
            <a:ext cx="3906900" cy="3376200"/>
          </a:xfrm>
          <a:prstGeom prst="rect">
            <a:avLst/>
          </a:prstGeom>
          <a:effectLst>
            <a:outerShdw blurRad="200025" rotWithShape="0" algn="bl" dir="4980000" dist="114300">
              <a:schemeClr val="accent1">
                <a:alpha val="86000"/>
              </a:schemeClr>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76" name="Google Shape;76;p18"/>
          <p:cNvSpPr txBox="1"/>
          <p:nvPr>
            <p:ph idx="2" type="subTitle"/>
          </p:nvPr>
        </p:nvSpPr>
        <p:spPr>
          <a:xfrm>
            <a:off x="4572000" y="1222550"/>
            <a:ext cx="3858900" cy="3376200"/>
          </a:xfrm>
          <a:prstGeom prst="rect">
            <a:avLst/>
          </a:prstGeom>
          <a:effectLst>
            <a:outerShdw blurRad="257175" rotWithShape="0" algn="bl" dir="5400000" dist="19050">
              <a:schemeClr val="accent1">
                <a:alpha val="86000"/>
              </a:schemeClr>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77" name="Google Shape;77;p18"/>
          <p:cNvPicPr preferRelativeResize="0"/>
          <p:nvPr/>
        </p:nvPicPr>
        <p:blipFill rotWithShape="1">
          <a:blip r:embed="rId2">
            <a:alphaModFix/>
          </a:blip>
          <a:srcRect b="79530" l="0" r="0" t="0"/>
          <a:stretch/>
        </p:blipFill>
        <p:spPr>
          <a:xfrm>
            <a:off x="0" y="4627822"/>
            <a:ext cx="9144000" cy="5264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spTree>
      <p:nvGrpSpPr>
        <p:cNvPr id="78" name="Shape 78"/>
        <p:cNvGrpSpPr/>
        <p:nvPr/>
      </p:nvGrpSpPr>
      <p:grpSpPr>
        <a:xfrm>
          <a:off x="0" y="0"/>
          <a:ext cx="0" cy="0"/>
          <a:chOff x="0" y="0"/>
          <a:chExt cx="0" cy="0"/>
        </a:xfrm>
      </p:grpSpPr>
      <p:sp>
        <p:nvSpPr>
          <p:cNvPr id="79" name="Google Shape;79;p19"/>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80" name="Google Shape;80;p19"/>
          <p:cNvSpPr txBox="1"/>
          <p:nvPr>
            <p:ph idx="2" type="title"/>
          </p:nvPr>
        </p:nvSpPr>
        <p:spPr>
          <a:xfrm>
            <a:off x="713100" y="3380525"/>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81" name="Google Shape;81;p19"/>
          <p:cNvSpPr txBox="1"/>
          <p:nvPr>
            <p:ph idx="1" type="subTitle"/>
          </p:nvPr>
        </p:nvSpPr>
        <p:spPr>
          <a:xfrm>
            <a:off x="713100" y="3817875"/>
            <a:ext cx="24126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9"/>
          <p:cNvSpPr txBox="1"/>
          <p:nvPr>
            <p:ph idx="3" type="subTitle"/>
          </p:nvPr>
        </p:nvSpPr>
        <p:spPr>
          <a:xfrm>
            <a:off x="3365700" y="3817875"/>
            <a:ext cx="24126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9"/>
          <p:cNvSpPr txBox="1"/>
          <p:nvPr>
            <p:ph idx="4" type="title"/>
          </p:nvPr>
        </p:nvSpPr>
        <p:spPr>
          <a:xfrm>
            <a:off x="3365700" y="3380525"/>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84" name="Google Shape;84;p19"/>
          <p:cNvSpPr txBox="1"/>
          <p:nvPr>
            <p:ph idx="5" type="subTitle"/>
          </p:nvPr>
        </p:nvSpPr>
        <p:spPr>
          <a:xfrm>
            <a:off x="6018300" y="3817875"/>
            <a:ext cx="24126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9"/>
          <p:cNvSpPr txBox="1"/>
          <p:nvPr>
            <p:ph idx="6" type="title"/>
          </p:nvPr>
        </p:nvSpPr>
        <p:spPr>
          <a:xfrm>
            <a:off x="6018300" y="3380525"/>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pic>
        <p:nvPicPr>
          <p:cNvPr id="86" name="Google Shape;86;p19"/>
          <p:cNvPicPr preferRelativeResize="0"/>
          <p:nvPr/>
        </p:nvPicPr>
        <p:blipFill rotWithShape="1">
          <a:blip r:embed="rId2">
            <a:alphaModFix/>
          </a:blip>
          <a:srcRect b="64167" l="0" r="0" t="0"/>
          <a:stretch/>
        </p:blipFill>
        <p:spPr>
          <a:xfrm>
            <a:off x="0" y="4220303"/>
            <a:ext cx="9144000" cy="921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1">
    <p:spTree>
      <p:nvGrpSpPr>
        <p:cNvPr id="87" name="Shape 87"/>
        <p:cNvGrpSpPr/>
        <p:nvPr/>
      </p:nvGrpSpPr>
      <p:grpSpPr>
        <a:xfrm>
          <a:off x="0" y="0"/>
          <a:ext cx="0" cy="0"/>
          <a:chOff x="0" y="0"/>
          <a:chExt cx="0" cy="0"/>
        </a:xfrm>
      </p:grpSpPr>
      <p:sp>
        <p:nvSpPr>
          <p:cNvPr id="88" name="Google Shape;88;p20"/>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89" name="Google Shape;89;p20"/>
          <p:cNvSpPr txBox="1"/>
          <p:nvPr>
            <p:ph idx="2" type="title"/>
          </p:nvPr>
        </p:nvSpPr>
        <p:spPr>
          <a:xfrm>
            <a:off x="713100" y="2050793"/>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0" name="Google Shape;90;p20"/>
          <p:cNvSpPr txBox="1"/>
          <p:nvPr>
            <p:ph idx="1" type="subTitle"/>
          </p:nvPr>
        </p:nvSpPr>
        <p:spPr>
          <a:xfrm>
            <a:off x="713100" y="2488143"/>
            <a:ext cx="24126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0"/>
          <p:cNvSpPr txBox="1"/>
          <p:nvPr>
            <p:ph idx="3" type="subTitle"/>
          </p:nvPr>
        </p:nvSpPr>
        <p:spPr>
          <a:xfrm>
            <a:off x="3365700" y="3097743"/>
            <a:ext cx="24126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0"/>
          <p:cNvSpPr txBox="1"/>
          <p:nvPr>
            <p:ph idx="4" type="title"/>
          </p:nvPr>
        </p:nvSpPr>
        <p:spPr>
          <a:xfrm>
            <a:off x="3365700" y="2660393"/>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3" name="Google Shape;93;p20"/>
          <p:cNvSpPr txBox="1"/>
          <p:nvPr>
            <p:ph idx="5" type="subTitle"/>
          </p:nvPr>
        </p:nvSpPr>
        <p:spPr>
          <a:xfrm>
            <a:off x="6018300" y="3707343"/>
            <a:ext cx="24126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6" type="title"/>
          </p:nvPr>
        </p:nvSpPr>
        <p:spPr>
          <a:xfrm>
            <a:off x="6018300" y="3269993"/>
            <a:ext cx="24126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pic>
        <p:nvPicPr>
          <p:cNvPr id="95" name="Google Shape;95;p20"/>
          <p:cNvPicPr preferRelativeResize="0"/>
          <p:nvPr/>
        </p:nvPicPr>
        <p:blipFill rotWithShape="1">
          <a:blip r:embed="rId2">
            <a:alphaModFix/>
          </a:blip>
          <a:srcRect b="68287" l="0" r="0" t="0"/>
          <a:stretch/>
        </p:blipFill>
        <p:spPr>
          <a:xfrm>
            <a:off x="0" y="4356831"/>
            <a:ext cx="9144000" cy="815550"/>
          </a:xfrm>
          <a:prstGeom prst="rect">
            <a:avLst/>
          </a:prstGeom>
          <a:noFill/>
          <a:ln>
            <a:noFill/>
          </a:ln>
        </p:spPr>
      </p:pic>
      <p:pic>
        <p:nvPicPr>
          <p:cNvPr id="96" name="Google Shape;96;p20"/>
          <p:cNvPicPr preferRelativeResize="0"/>
          <p:nvPr/>
        </p:nvPicPr>
        <p:blipFill rotWithShape="1">
          <a:blip r:embed="rId3">
            <a:alphaModFix/>
          </a:blip>
          <a:srcRect b="1659" l="0" r="0" t="69736"/>
          <a:stretch/>
        </p:blipFill>
        <p:spPr>
          <a:xfrm>
            <a:off x="0" y="0"/>
            <a:ext cx="9144000" cy="7356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100" y="2107800"/>
            <a:ext cx="5006100" cy="15465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a:lnSpc>
                <a:spcPct val="80000"/>
              </a:lnSpc>
              <a:spcBef>
                <a:spcPts val="0"/>
              </a:spcBef>
              <a:spcAft>
                <a:spcPts val="0"/>
              </a:spcAft>
              <a:buSzPts val="3600"/>
              <a:buNone/>
              <a:defRPr sz="57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713100" y="888225"/>
            <a:ext cx="1337700" cy="860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8000"/>
              <a:buNone/>
              <a:defRPr sz="8000">
                <a:solidFill>
                  <a:schemeClr val="accent1"/>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14" name="Google Shape;14;p3"/>
          <p:cNvSpPr txBox="1"/>
          <p:nvPr>
            <p:ph idx="1" type="subTitle"/>
          </p:nvPr>
        </p:nvSpPr>
        <p:spPr>
          <a:xfrm>
            <a:off x="713100" y="3714350"/>
            <a:ext cx="5006100" cy="35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9">
    <p:spTree>
      <p:nvGrpSpPr>
        <p:cNvPr id="97" name="Shape 97"/>
        <p:cNvGrpSpPr/>
        <p:nvPr/>
      </p:nvGrpSpPr>
      <p:grpSpPr>
        <a:xfrm>
          <a:off x="0" y="0"/>
          <a:ext cx="0" cy="0"/>
          <a:chOff x="0" y="0"/>
          <a:chExt cx="0" cy="0"/>
        </a:xfrm>
      </p:grpSpPr>
      <p:sp>
        <p:nvSpPr>
          <p:cNvPr id="98" name="Google Shape;98;p21"/>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99" name="Google Shape;99;p21"/>
          <p:cNvSpPr txBox="1"/>
          <p:nvPr>
            <p:ph idx="2" type="title"/>
          </p:nvPr>
        </p:nvSpPr>
        <p:spPr>
          <a:xfrm>
            <a:off x="713100" y="1933500"/>
            <a:ext cx="2243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00" name="Google Shape;100;p21"/>
          <p:cNvSpPr txBox="1"/>
          <p:nvPr>
            <p:ph idx="1" type="subTitle"/>
          </p:nvPr>
        </p:nvSpPr>
        <p:spPr>
          <a:xfrm>
            <a:off x="713100" y="2370844"/>
            <a:ext cx="2243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3" type="subTitle"/>
          </p:nvPr>
        </p:nvSpPr>
        <p:spPr>
          <a:xfrm>
            <a:off x="3297150" y="2370844"/>
            <a:ext cx="2243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21"/>
          <p:cNvSpPr txBox="1"/>
          <p:nvPr>
            <p:ph idx="4" type="title"/>
          </p:nvPr>
        </p:nvSpPr>
        <p:spPr>
          <a:xfrm>
            <a:off x="3297150" y="1933500"/>
            <a:ext cx="2243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03" name="Google Shape;103;p21"/>
          <p:cNvSpPr txBox="1"/>
          <p:nvPr>
            <p:ph idx="5" type="title"/>
          </p:nvPr>
        </p:nvSpPr>
        <p:spPr>
          <a:xfrm>
            <a:off x="713100" y="3416922"/>
            <a:ext cx="2243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04" name="Google Shape;104;p21"/>
          <p:cNvSpPr txBox="1"/>
          <p:nvPr>
            <p:ph idx="6" type="subTitle"/>
          </p:nvPr>
        </p:nvSpPr>
        <p:spPr>
          <a:xfrm>
            <a:off x="713100" y="3854273"/>
            <a:ext cx="2243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7" type="subTitle"/>
          </p:nvPr>
        </p:nvSpPr>
        <p:spPr>
          <a:xfrm>
            <a:off x="3297150" y="3854273"/>
            <a:ext cx="2243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1"/>
          <p:cNvSpPr txBox="1"/>
          <p:nvPr>
            <p:ph idx="8" type="title"/>
          </p:nvPr>
        </p:nvSpPr>
        <p:spPr>
          <a:xfrm>
            <a:off x="3297150" y="3416922"/>
            <a:ext cx="2243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8">
    <p:bg>
      <p:bgPr>
        <a:solidFill>
          <a:schemeClr val="dk1"/>
        </a:solid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109" name="Google Shape;109;p22"/>
          <p:cNvSpPr txBox="1"/>
          <p:nvPr>
            <p:ph idx="2" type="title"/>
          </p:nvPr>
        </p:nvSpPr>
        <p:spPr>
          <a:xfrm>
            <a:off x="713100" y="1868635"/>
            <a:ext cx="2291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10" name="Google Shape;110;p22"/>
          <p:cNvSpPr txBox="1"/>
          <p:nvPr>
            <p:ph idx="1" type="subTitle"/>
          </p:nvPr>
        </p:nvSpPr>
        <p:spPr>
          <a:xfrm>
            <a:off x="713100" y="2305970"/>
            <a:ext cx="2291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2"/>
          <p:cNvSpPr txBox="1"/>
          <p:nvPr>
            <p:ph idx="3" type="title"/>
          </p:nvPr>
        </p:nvSpPr>
        <p:spPr>
          <a:xfrm>
            <a:off x="3426300" y="1868635"/>
            <a:ext cx="2291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12" name="Google Shape;112;p22"/>
          <p:cNvSpPr txBox="1"/>
          <p:nvPr>
            <p:ph idx="4" type="subTitle"/>
          </p:nvPr>
        </p:nvSpPr>
        <p:spPr>
          <a:xfrm>
            <a:off x="3426300" y="2305970"/>
            <a:ext cx="2291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idx="5" type="title"/>
          </p:nvPr>
        </p:nvSpPr>
        <p:spPr>
          <a:xfrm>
            <a:off x="6139500" y="1868635"/>
            <a:ext cx="2291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14" name="Google Shape;114;p22"/>
          <p:cNvSpPr txBox="1"/>
          <p:nvPr>
            <p:ph idx="6" type="subTitle"/>
          </p:nvPr>
        </p:nvSpPr>
        <p:spPr>
          <a:xfrm>
            <a:off x="6139500" y="2305970"/>
            <a:ext cx="2291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2"/>
          <p:cNvSpPr txBox="1"/>
          <p:nvPr>
            <p:ph idx="7" type="title"/>
          </p:nvPr>
        </p:nvSpPr>
        <p:spPr>
          <a:xfrm>
            <a:off x="2069450" y="3516153"/>
            <a:ext cx="2291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16" name="Google Shape;116;p22"/>
          <p:cNvSpPr txBox="1"/>
          <p:nvPr>
            <p:ph idx="8" type="subTitle"/>
          </p:nvPr>
        </p:nvSpPr>
        <p:spPr>
          <a:xfrm>
            <a:off x="2069450" y="3953500"/>
            <a:ext cx="2291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2"/>
          <p:cNvSpPr txBox="1"/>
          <p:nvPr>
            <p:ph idx="9" type="title"/>
          </p:nvPr>
        </p:nvSpPr>
        <p:spPr>
          <a:xfrm>
            <a:off x="4783143" y="3516153"/>
            <a:ext cx="2291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18" name="Google Shape;118;p22"/>
          <p:cNvSpPr txBox="1"/>
          <p:nvPr>
            <p:ph idx="13" type="subTitle"/>
          </p:nvPr>
        </p:nvSpPr>
        <p:spPr>
          <a:xfrm>
            <a:off x="4783143" y="3953500"/>
            <a:ext cx="2291400" cy="46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22"/>
          <p:cNvPicPr preferRelativeResize="0"/>
          <p:nvPr/>
        </p:nvPicPr>
        <p:blipFill rotWithShape="1">
          <a:blip r:embed="rId2">
            <a:alphaModFix/>
          </a:blip>
          <a:srcRect b="0" l="0" r="0" t="68767"/>
          <a:stretch/>
        </p:blipFill>
        <p:spPr>
          <a:xfrm>
            <a:off x="0" y="-24731"/>
            <a:ext cx="9144000" cy="803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0">
    <p:spTree>
      <p:nvGrpSpPr>
        <p:cNvPr id="120" name="Shape 120"/>
        <p:cNvGrpSpPr/>
        <p:nvPr/>
      </p:nvGrpSpPr>
      <p:grpSpPr>
        <a:xfrm>
          <a:off x="0" y="0"/>
          <a:ext cx="0" cy="0"/>
          <a:chOff x="0" y="0"/>
          <a:chExt cx="0" cy="0"/>
        </a:xfrm>
      </p:grpSpPr>
      <p:sp>
        <p:nvSpPr>
          <p:cNvPr id="121" name="Google Shape;121;p23"/>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122" name="Google Shape;122;p23"/>
          <p:cNvSpPr txBox="1"/>
          <p:nvPr>
            <p:ph idx="2" type="title"/>
          </p:nvPr>
        </p:nvSpPr>
        <p:spPr>
          <a:xfrm>
            <a:off x="713100" y="2023300"/>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23" name="Google Shape;123;p23"/>
          <p:cNvSpPr txBox="1"/>
          <p:nvPr>
            <p:ph idx="1" type="subTitle"/>
          </p:nvPr>
        </p:nvSpPr>
        <p:spPr>
          <a:xfrm>
            <a:off x="713100" y="2417929"/>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3"/>
          <p:cNvSpPr txBox="1"/>
          <p:nvPr>
            <p:ph idx="3" type="subTitle"/>
          </p:nvPr>
        </p:nvSpPr>
        <p:spPr>
          <a:xfrm>
            <a:off x="3365700" y="2417929"/>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4" type="title"/>
          </p:nvPr>
        </p:nvSpPr>
        <p:spPr>
          <a:xfrm>
            <a:off x="3365700" y="2023300"/>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26" name="Google Shape;126;p23"/>
          <p:cNvSpPr txBox="1"/>
          <p:nvPr>
            <p:ph idx="5" type="subTitle"/>
          </p:nvPr>
        </p:nvSpPr>
        <p:spPr>
          <a:xfrm>
            <a:off x="6018300" y="2417929"/>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6" type="title"/>
          </p:nvPr>
        </p:nvSpPr>
        <p:spPr>
          <a:xfrm>
            <a:off x="6018300" y="2023300"/>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28" name="Google Shape;128;p23"/>
          <p:cNvSpPr txBox="1"/>
          <p:nvPr>
            <p:ph idx="7" type="title"/>
          </p:nvPr>
        </p:nvSpPr>
        <p:spPr>
          <a:xfrm>
            <a:off x="713100" y="3605525"/>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29" name="Google Shape;129;p23"/>
          <p:cNvSpPr txBox="1"/>
          <p:nvPr>
            <p:ph idx="8" type="subTitle"/>
          </p:nvPr>
        </p:nvSpPr>
        <p:spPr>
          <a:xfrm>
            <a:off x="713100" y="4000278"/>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3"/>
          <p:cNvSpPr txBox="1"/>
          <p:nvPr>
            <p:ph idx="9" type="subTitle"/>
          </p:nvPr>
        </p:nvSpPr>
        <p:spPr>
          <a:xfrm>
            <a:off x="3365700" y="4000278"/>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13" type="title"/>
          </p:nvPr>
        </p:nvSpPr>
        <p:spPr>
          <a:xfrm>
            <a:off x="3365700" y="3605525"/>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32" name="Google Shape;132;p23"/>
          <p:cNvSpPr txBox="1"/>
          <p:nvPr>
            <p:ph idx="14" type="subTitle"/>
          </p:nvPr>
        </p:nvSpPr>
        <p:spPr>
          <a:xfrm>
            <a:off x="6018300" y="4000278"/>
            <a:ext cx="24126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3"/>
          <p:cNvSpPr txBox="1"/>
          <p:nvPr>
            <p:ph idx="15" type="title"/>
          </p:nvPr>
        </p:nvSpPr>
        <p:spPr>
          <a:xfrm>
            <a:off x="6018300" y="3605525"/>
            <a:ext cx="2412600" cy="3780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pic>
        <p:nvPicPr>
          <p:cNvPr id="134" name="Google Shape;134;p23"/>
          <p:cNvPicPr preferRelativeResize="0"/>
          <p:nvPr/>
        </p:nvPicPr>
        <p:blipFill rotWithShape="1">
          <a:blip r:embed="rId2">
            <a:alphaModFix/>
          </a:blip>
          <a:srcRect b="68287" l="0" r="0" t="0"/>
          <a:stretch/>
        </p:blipFill>
        <p:spPr>
          <a:xfrm>
            <a:off x="0" y="4356831"/>
            <a:ext cx="9144000" cy="8155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bg>
      <p:bgPr>
        <a:solidFill>
          <a:schemeClr val="dk1"/>
        </a:solidFill>
      </p:bgPr>
    </p:bg>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2">
            <a:alphaModFix/>
          </a:blip>
          <a:srcRect b="0" l="0" r="0" t="70262"/>
          <a:stretch/>
        </p:blipFill>
        <p:spPr>
          <a:xfrm>
            <a:off x="0" y="-1"/>
            <a:ext cx="9144000" cy="764749"/>
          </a:xfrm>
          <a:prstGeom prst="rect">
            <a:avLst/>
          </a:prstGeom>
          <a:noFill/>
          <a:ln>
            <a:noFill/>
          </a:ln>
        </p:spPr>
      </p:pic>
      <p:sp>
        <p:nvSpPr>
          <p:cNvPr id="137" name="Google Shape;137;p24"/>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bg>
      <p:bgPr>
        <a:solidFill>
          <a:schemeClr val="dk1"/>
        </a:solidFill>
      </p:bgPr>
    </p:bg>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70027" l="0" r="0" t="0"/>
          <a:stretch/>
        </p:blipFill>
        <p:spPr>
          <a:xfrm>
            <a:off x="0" y="4372700"/>
            <a:ext cx="9144000" cy="770800"/>
          </a:xfrm>
          <a:prstGeom prst="rect">
            <a:avLst/>
          </a:prstGeom>
          <a:noFill/>
          <a:ln>
            <a:noFill/>
          </a:ln>
        </p:spPr>
      </p:pic>
      <p:sp>
        <p:nvSpPr>
          <p:cNvPr id="140" name="Google Shape;140;p25"/>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8">
    <p:spTree>
      <p:nvGrpSpPr>
        <p:cNvPr id="141" name="Shape 141"/>
        <p:cNvGrpSpPr/>
        <p:nvPr/>
      </p:nvGrpSpPr>
      <p:grpSpPr>
        <a:xfrm>
          <a:off x="0" y="0"/>
          <a:ext cx="0" cy="0"/>
          <a:chOff x="0" y="0"/>
          <a:chExt cx="0" cy="0"/>
        </a:xfrm>
      </p:grpSpPr>
      <p:sp>
        <p:nvSpPr>
          <p:cNvPr id="142" name="Google Shape;142;p26"/>
          <p:cNvSpPr txBox="1"/>
          <p:nvPr>
            <p:ph hasCustomPrompt="1" type="title"/>
          </p:nvPr>
        </p:nvSpPr>
        <p:spPr>
          <a:xfrm>
            <a:off x="3333125" y="539375"/>
            <a:ext cx="5097600" cy="8178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Clr>
                <a:schemeClr val="lt1"/>
              </a:buClr>
              <a:buSzPts val="7000"/>
              <a:buNone/>
              <a:defRPr sz="7000">
                <a:solidFill>
                  <a:schemeClr val="lt1"/>
                </a:solidFill>
              </a:defRPr>
            </a:lvl2pPr>
            <a:lvl3pPr lvl="2" rtl="0" algn="ctr">
              <a:spcBef>
                <a:spcPts val="0"/>
              </a:spcBef>
              <a:spcAft>
                <a:spcPts val="0"/>
              </a:spcAft>
              <a:buClr>
                <a:schemeClr val="lt1"/>
              </a:buClr>
              <a:buSzPts val="7000"/>
              <a:buNone/>
              <a:defRPr sz="7000">
                <a:solidFill>
                  <a:schemeClr val="lt1"/>
                </a:solidFill>
              </a:defRPr>
            </a:lvl3pPr>
            <a:lvl4pPr lvl="3" rtl="0" algn="ctr">
              <a:spcBef>
                <a:spcPts val="0"/>
              </a:spcBef>
              <a:spcAft>
                <a:spcPts val="0"/>
              </a:spcAft>
              <a:buClr>
                <a:schemeClr val="lt1"/>
              </a:buClr>
              <a:buSzPts val="7000"/>
              <a:buNone/>
              <a:defRPr sz="7000">
                <a:solidFill>
                  <a:schemeClr val="lt1"/>
                </a:solidFill>
              </a:defRPr>
            </a:lvl4pPr>
            <a:lvl5pPr lvl="4" rtl="0" algn="ctr">
              <a:spcBef>
                <a:spcPts val="0"/>
              </a:spcBef>
              <a:spcAft>
                <a:spcPts val="0"/>
              </a:spcAft>
              <a:buClr>
                <a:schemeClr val="lt1"/>
              </a:buClr>
              <a:buSzPts val="7000"/>
              <a:buNone/>
              <a:defRPr sz="7000">
                <a:solidFill>
                  <a:schemeClr val="lt1"/>
                </a:solidFill>
              </a:defRPr>
            </a:lvl5pPr>
            <a:lvl6pPr lvl="5" rtl="0" algn="ctr">
              <a:spcBef>
                <a:spcPts val="0"/>
              </a:spcBef>
              <a:spcAft>
                <a:spcPts val="0"/>
              </a:spcAft>
              <a:buClr>
                <a:schemeClr val="lt1"/>
              </a:buClr>
              <a:buSzPts val="7000"/>
              <a:buNone/>
              <a:defRPr sz="7000">
                <a:solidFill>
                  <a:schemeClr val="lt1"/>
                </a:solidFill>
              </a:defRPr>
            </a:lvl6pPr>
            <a:lvl7pPr lvl="6" rtl="0" algn="ctr">
              <a:spcBef>
                <a:spcPts val="0"/>
              </a:spcBef>
              <a:spcAft>
                <a:spcPts val="0"/>
              </a:spcAft>
              <a:buClr>
                <a:schemeClr val="lt1"/>
              </a:buClr>
              <a:buSzPts val="7000"/>
              <a:buNone/>
              <a:defRPr sz="7000">
                <a:solidFill>
                  <a:schemeClr val="lt1"/>
                </a:solidFill>
              </a:defRPr>
            </a:lvl7pPr>
            <a:lvl8pPr lvl="7" rtl="0" algn="ctr">
              <a:spcBef>
                <a:spcPts val="0"/>
              </a:spcBef>
              <a:spcAft>
                <a:spcPts val="0"/>
              </a:spcAft>
              <a:buClr>
                <a:schemeClr val="lt1"/>
              </a:buClr>
              <a:buSzPts val="7000"/>
              <a:buNone/>
              <a:defRPr sz="7000">
                <a:solidFill>
                  <a:schemeClr val="lt1"/>
                </a:solidFill>
              </a:defRPr>
            </a:lvl8pPr>
            <a:lvl9pPr lvl="8" rtl="0" algn="ctr">
              <a:spcBef>
                <a:spcPts val="0"/>
              </a:spcBef>
              <a:spcAft>
                <a:spcPts val="0"/>
              </a:spcAft>
              <a:buClr>
                <a:schemeClr val="lt1"/>
              </a:buClr>
              <a:buSzPts val="7000"/>
              <a:buNone/>
              <a:defRPr sz="7000">
                <a:solidFill>
                  <a:schemeClr val="lt1"/>
                </a:solidFill>
              </a:defRPr>
            </a:lvl9pPr>
          </a:lstStyle>
          <a:p>
            <a:r>
              <a:t>xx%</a:t>
            </a:r>
          </a:p>
        </p:txBody>
      </p:sp>
      <p:sp>
        <p:nvSpPr>
          <p:cNvPr id="143" name="Google Shape;143;p26"/>
          <p:cNvSpPr txBox="1"/>
          <p:nvPr>
            <p:ph idx="1" type="subTitle"/>
          </p:nvPr>
        </p:nvSpPr>
        <p:spPr>
          <a:xfrm>
            <a:off x="3333125" y="1401375"/>
            <a:ext cx="50976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6"/>
          <p:cNvSpPr txBox="1"/>
          <p:nvPr>
            <p:ph hasCustomPrompt="1" idx="2" type="title"/>
          </p:nvPr>
        </p:nvSpPr>
        <p:spPr>
          <a:xfrm>
            <a:off x="3333125" y="1940650"/>
            <a:ext cx="5097600" cy="8178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Clr>
                <a:schemeClr val="lt1"/>
              </a:buClr>
              <a:buSzPts val="7000"/>
              <a:buNone/>
              <a:defRPr sz="7000">
                <a:solidFill>
                  <a:schemeClr val="lt1"/>
                </a:solidFill>
              </a:defRPr>
            </a:lvl2pPr>
            <a:lvl3pPr lvl="2" rtl="0" algn="ctr">
              <a:spcBef>
                <a:spcPts val="0"/>
              </a:spcBef>
              <a:spcAft>
                <a:spcPts val="0"/>
              </a:spcAft>
              <a:buClr>
                <a:schemeClr val="lt1"/>
              </a:buClr>
              <a:buSzPts val="7000"/>
              <a:buNone/>
              <a:defRPr sz="7000">
                <a:solidFill>
                  <a:schemeClr val="lt1"/>
                </a:solidFill>
              </a:defRPr>
            </a:lvl3pPr>
            <a:lvl4pPr lvl="3" rtl="0" algn="ctr">
              <a:spcBef>
                <a:spcPts val="0"/>
              </a:spcBef>
              <a:spcAft>
                <a:spcPts val="0"/>
              </a:spcAft>
              <a:buClr>
                <a:schemeClr val="lt1"/>
              </a:buClr>
              <a:buSzPts val="7000"/>
              <a:buNone/>
              <a:defRPr sz="7000">
                <a:solidFill>
                  <a:schemeClr val="lt1"/>
                </a:solidFill>
              </a:defRPr>
            </a:lvl4pPr>
            <a:lvl5pPr lvl="4" rtl="0" algn="ctr">
              <a:spcBef>
                <a:spcPts val="0"/>
              </a:spcBef>
              <a:spcAft>
                <a:spcPts val="0"/>
              </a:spcAft>
              <a:buClr>
                <a:schemeClr val="lt1"/>
              </a:buClr>
              <a:buSzPts val="7000"/>
              <a:buNone/>
              <a:defRPr sz="7000">
                <a:solidFill>
                  <a:schemeClr val="lt1"/>
                </a:solidFill>
              </a:defRPr>
            </a:lvl5pPr>
            <a:lvl6pPr lvl="5" rtl="0" algn="ctr">
              <a:spcBef>
                <a:spcPts val="0"/>
              </a:spcBef>
              <a:spcAft>
                <a:spcPts val="0"/>
              </a:spcAft>
              <a:buClr>
                <a:schemeClr val="lt1"/>
              </a:buClr>
              <a:buSzPts val="7000"/>
              <a:buNone/>
              <a:defRPr sz="7000">
                <a:solidFill>
                  <a:schemeClr val="lt1"/>
                </a:solidFill>
              </a:defRPr>
            </a:lvl6pPr>
            <a:lvl7pPr lvl="6" rtl="0" algn="ctr">
              <a:spcBef>
                <a:spcPts val="0"/>
              </a:spcBef>
              <a:spcAft>
                <a:spcPts val="0"/>
              </a:spcAft>
              <a:buClr>
                <a:schemeClr val="lt1"/>
              </a:buClr>
              <a:buSzPts val="7000"/>
              <a:buNone/>
              <a:defRPr sz="7000">
                <a:solidFill>
                  <a:schemeClr val="lt1"/>
                </a:solidFill>
              </a:defRPr>
            </a:lvl7pPr>
            <a:lvl8pPr lvl="7" rtl="0" algn="ctr">
              <a:spcBef>
                <a:spcPts val="0"/>
              </a:spcBef>
              <a:spcAft>
                <a:spcPts val="0"/>
              </a:spcAft>
              <a:buClr>
                <a:schemeClr val="lt1"/>
              </a:buClr>
              <a:buSzPts val="7000"/>
              <a:buNone/>
              <a:defRPr sz="7000">
                <a:solidFill>
                  <a:schemeClr val="lt1"/>
                </a:solidFill>
              </a:defRPr>
            </a:lvl8pPr>
            <a:lvl9pPr lvl="8" rtl="0" algn="ctr">
              <a:spcBef>
                <a:spcPts val="0"/>
              </a:spcBef>
              <a:spcAft>
                <a:spcPts val="0"/>
              </a:spcAft>
              <a:buClr>
                <a:schemeClr val="lt1"/>
              </a:buClr>
              <a:buSzPts val="7000"/>
              <a:buNone/>
              <a:defRPr sz="7000">
                <a:solidFill>
                  <a:schemeClr val="lt1"/>
                </a:solidFill>
              </a:defRPr>
            </a:lvl9pPr>
          </a:lstStyle>
          <a:p>
            <a:r>
              <a:t>xx%</a:t>
            </a:r>
          </a:p>
        </p:txBody>
      </p:sp>
      <p:sp>
        <p:nvSpPr>
          <p:cNvPr id="145" name="Google Shape;145;p26"/>
          <p:cNvSpPr txBox="1"/>
          <p:nvPr>
            <p:ph idx="3" type="subTitle"/>
          </p:nvPr>
        </p:nvSpPr>
        <p:spPr>
          <a:xfrm>
            <a:off x="3333125" y="2802650"/>
            <a:ext cx="50976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6"/>
          <p:cNvSpPr txBox="1"/>
          <p:nvPr>
            <p:ph hasCustomPrompt="1" idx="4" type="title"/>
          </p:nvPr>
        </p:nvSpPr>
        <p:spPr>
          <a:xfrm>
            <a:off x="3333125" y="3341925"/>
            <a:ext cx="5097600" cy="8178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Clr>
                <a:schemeClr val="lt1"/>
              </a:buClr>
              <a:buSzPts val="7000"/>
              <a:buNone/>
              <a:defRPr sz="7000">
                <a:solidFill>
                  <a:schemeClr val="lt1"/>
                </a:solidFill>
              </a:defRPr>
            </a:lvl2pPr>
            <a:lvl3pPr lvl="2" rtl="0" algn="ctr">
              <a:spcBef>
                <a:spcPts val="0"/>
              </a:spcBef>
              <a:spcAft>
                <a:spcPts val="0"/>
              </a:spcAft>
              <a:buClr>
                <a:schemeClr val="lt1"/>
              </a:buClr>
              <a:buSzPts val="7000"/>
              <a:buNone/>
              <a:defRPr sz="7000">
                <a:solidFill>
                  <a:schemeClr val="lt1"/>
                </a:solidFill>
              </a:defRPr>
            </a:lvl3pPr>
            <a:lvl4pPr lvl="3" rtl="0" algn="ctr">
              <a:spcBef>
                <a:spcPts val="0"/>
              </a:spcBef>
              <a:spcAft>
                <a:spcPts val="0"/>
              </a:spcAft>
              <a:buClr>
                <a:schemeClr val="lt1"/>
              </a:buClr>
              <a:buSzPts val="7000"/>
              <a:buNone/>
              <a:defRPr sz="7000">
                <a:solidFill>
                  <a:schemeClr val="lt1"/>
                </a:solidFill>
              </a:defRPr>
            </a:lvl4pPr>
            <a:lvl5pPr lvl="4" rtl="0" algn="ctr">
              <a:spcBef>
                <a:spcPts val="0"/>
              </a:spcBef>
              <a:spcAft>
                <a:spcPts val="0"/>
              </a:spcAft>
              <a:buClr>
                <a:schemeClr val="lt1"/>
              </a:buClr>
              <a:buSzPts val="7000"/>
              <a:buNone/>
              <a:defRPr sz="7000">
                <a:solidFill>
                  <a:schemeClr val="lt1"/>
                </a:solidFill>
              </a:defRPr>
            </a:lvl5pPr>
            <a:lvl6pPr lvl="5" rtl="0" algn="ctr">
              <a:spcBef>
                <a:spcPts val="0"/>
              </a:spcBef>
              <a:spcAft>
                <a:spcPts val="0"/>
              </a:spcAft>
              <a:buClr>
                <a:schemeClr val="lt1"/>
              </a:buClr>
              <a:buSzPts val="7000"/>
              <a:buNone/>
              <a:defRPr sz="7000">
                <a:solidFill>
                  <a:schemeClr val="lt1"/>
                </a:solidFill>
              </a:defRPr>
            </a:lvl6pPr>
            <a:lvl7pPr lvl="6" rtl="0" algn="ctr">
              <a:spcBef>
                <a:spcPts val="0"/>
              </a:spcBef>
              <a:spcAft>
                <a:spcPts val="0"/>
              </a:spcAft>
              <a:buClr>
                <a:schemeClr val="lt1"/>
              </a:buClr>
              <a:buSzPts val="7000"/>
              <a:buNone/>
              <a:defRPr sz="7000">
                <a:solidFill>
                  <a:schemeClr val="lt1"/>
                </a:solidFill>
              </a:defRPr>
            </a:lvl7pPr>
            <a:lvl8pPr lvl="7" rtl="0" algn="ctr">
              <a:spcBef>
                <a:spcPts val="0"/>
              </a:spcBef>
              <a:spcAft>
                <a:spcPts val="0"/>
              </a:spcAft>
              <a:buClr>
                <a:schemeClr val="lt1"/>
              </a:buClr>
              <a:buSzPts val="7000"/>
              <a:buNone/>
              <a:defRPr sz="7000">
                <a:solidFill>
                  <a:schemeClr val="lt1"/>
                </a:solidFill>
              </a:defRPr>
            </a:lvl8pPr>
            <a:lvl9pPr lvl="8" rtl="0" algn="ctr">
              <a:spcBef>
                <a:spcPts val="0"/>
              </a:spcBef>
              <a:spcAft>
                <a:spcPts val="0"/>
              </a:spcAft>
              <a:buClr>
                <a:schemeClr val="lt1"/>
              </a:buClr>
              <a:buSzPts val="7000"/>
              <a:buNone/>
              <a:defRPr sz="7000">
                <a:solidFill>
                  <a:schemeClr val="lt1"/>
                </a:solidFill>
              </a:defRPr>
            </a:lvl9pPr>
          </a:lstStyle>
          <a:p>
            <a:r>
              <a:t>xx%</a:t>
            </a:r>
          </a:p>
        </p:txBody>
      </p:sp>
      <p:sp>
        <p:nvSpPr>
          <p:cNvPr id="147" name="Google Shape;147;p26"/>
          <p:cNvSpPr txBox="1"/>
          <p:nvPr>
            <p:ph idx="5" type="subTitle"/>
          </p:nvPr>
        </p:nvSpPr>
        <p:spPr>
          <a:xfrm>
            <a:off x="3333125" y="4203925"/>
            <a:ext cx="50976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3">
    <p:spTree>
      <p:nvGrpSpPr>
        <p:cNvPr id="148" name="Shape 148"/>
        <p:cNvGrpSpPr/>
        <p:nvPr/>
      </p:nvGrpSpPr>
      <p:grpSpPr>
        <a:xfrm>
          <a:off x="0" y="0"/>
          <a:ext cx="0" cy="0"/>
          <a:chOff x="0" y="0"/>
          <a:chExt cx="0" cy="0"/>
        </a:xfrm>
      </p:grpSpPr>
      <p:sp>
        <p:nvSpPr>
          <p:cNvPr id="149" name="Google Shape;149;p27"/>
          <p:cNvSpPr txBox="1"/>
          <p:nvPr>
            <p:ph type="title"/>
          </p:nvPr>
        </p:nvSpPr>
        <p:spPr>
          <a:xfrm>
            <a:off x="713100" y="539375"/>
            <a:ext cx="5265600" cy="10548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3200"/>
              <a:buNone/>
              <a:defRPr sz="8000"/>
            </a:lvl1pPr>
            <a:lvl2pPr lvl="1" rtl="0" algn="ctr">
              <a:spcBef>
                <a:spcPts val="0"/>
              </a:spcBef>
              <a:spcAft>
                <a:spcPts val="0"/>
              </a:spcAft>
              <a:buClr>
                <a:schemeClr val="lt1"/>
              </a:buClr>
              <a:buSzPts val="3200"/>
              <a:buNone/>
              <a:defRPr>
                <a:solidFill>
                  <a:schemeClr val="lt1"/>
                </a:solidFill>
              </a:defRPr>
            </a:lvl2pPr>
            <a:lvl3pPr lvl="2" rtl="0" algn="ctr">
              <a:spcBef>
                <a:spcPts val="0"/>
              </a:spcBef>
              <a:spcAft>
                <a:spcPts val="0"/>
              </a:spcAft>
              <a:buClr>
                <a:schemeClr val="lt1"/>
              </a:buClr>
              <a:buSzPts val="3200"/>
              <a:buNone/>
              <a:defRPr>
                <a:solidFill>
                  <a:schemeClr val="lt1"/>
                </a:solidFill>
              </a:defRPr>
            </a:lvl3pPr>
            <a:lvl4pPr lvl="3" rtl="0" algn="ctr">
              <a:spcBef>
                <a:spcPts val="0"/>
              </a:spcBef>
              <a:spcAft>
                <a:spcPts val="0"/>
              </a:spcAft>
              <a:buClr>
                <a:schemeClr val="lt1"/>
              </a:buClr>
              <a:buSzPts val="3200"/>
              <a:buNone/>
              <a:defRPr>
                <a:solidFill>
                  <a:schemeClr val="lt1"/>
                </a:solidFill>
              </a:defRPr>
            </a:lvl4pPr>
            <a:lvl5pPr lvl="4" rtl="0" algn="ctr">
              <a:spcBef>
                <a:spcPts val="0"/>
              </a:spcBef>
              <a:spcAft>
                <a:spcPts val="0"/>
              </a:spcAft>
              <a:buClr>
                <a:schemeClr val="lt1"/>
              </a:buClr>
              <a:buSzPts val="3200"/>
              <a:buNone/>
              <a:defRPr>
                <a:solidFill>
                  <a:schemeClr val="lt1"/>
                </a:solidFill>
              </a:defRPr>
            </a:lvl5pPr>
            <a:lvl6pPr lvl="5" rtl="0" algn="ctr">
              <a:spcBef>
                <a:spcPts val="0"/>
              </a:spcBef>
              <a:spcAft>
                <a:spcPts val="0"/>
              </a:spcAft>
              <a:buClr>
                <a:schemeClr val="lt1"/>
              </a:buClr>
              <a:buSzPts val="3200"/>
              <a:buNone/>
              <a:defRPr>
                <a:solidFill>
                  <a:schemeClr val="lt1"/>
                </a:solidFill>
              </a:defRPr>
            </a:lvl6pPr>
            <a:lvl7pPr lvl="6" rtl="0" algn="ctr">
              <a:spcBef>
                <a:spcPts val="0"/>
              </a:spcBef>
              <a:spcAft>
                <a:spcPts val="0"/>
              </a:spcAft>
              <a:buClr>
                <a:schemeClr val="lt1"/>
              </a:buClr>
              <a:buSzPts val="3200"/>
              <a:buNone/>
              <a:defRPr>
                <a:solidFill>
                  <a:schemeClr val="lt1"/>
                </a:solidFill>
              </a:defRPr>
            </a:lvl7pPr>
            <a:lvl8pPr lvl="7" rtl="0" algn="ctr">
              <a:spcBef>
                <a:spcPts val="0"/>
              </a:spcBef>
              <a:spcAft>
                <a:spcPts val="0"/>
              </a:spcAft>
              <a:buClr>
                <a:schemeClr val="lt1"/>
              </a:buClr>
              <a:buSzPts val="3200"/>
              <a:buNone/>
              <a:defRPr>
                <a:solidFill>
                  <a:schemeClr val="lt1"/>
                </a:solidFill>
              </a:defRPr>
            </a:lvl8pPr>
            <a:lvl9pPr lvl="8" rtl="0" algn="ctr">
              <a:spcBef>
                <a:spcPts val="0"/>
              </a:spcBef>
              <a:spcAft>
                <a:spcPts val="0"/>
              </a:spcAft>
              <a:buClr>
                <a:schemeClr val="lt1"/>
              </a:buClr>
              <a:buSzPts val="3200"/>
              <a:buNone/>
              <a:defRPr>
                <a:solidFill>
                  <a:schemeClr val="lt1"/>
                </a:solidFill>
              </a:defRPr>
            </a:lvl9pPr>
          </a:lstStyle>
          <a:p/>
        </p:txBody>
      </p:sp>
      <p:sp>
        <p:nvSpPr>
          <p:cNvPr id="150" name="Google Shape;150;p27"/>
          <p:cNvSpPr txBox="1"/>
          <p:nvPr>
            <p:ph idx="1" type="subTitle"/>
          </p:nvPr>
        </p:nvSpPr>
        <p:spPr>
          <a:xfrm>
            <a:off x="713100" y="1594075"/>
            <a:ext cx="5265600" cy="1054800"/>
          </a:xfrm>
          <a:prstGeom prst="rect">
            <a:avLst/>
          </a:prstGeom>
          <a:effectLst>
            <a:outerShdw blurRad="57150" rotWithShape="0" algn="bl" dir="5400000" dist="19050">
              <a:schemeClr val="accent1">
                <a:alpha val="80000"/>
              </a:schemeClr>
            </a:outerShdw>
          </a:effectLst>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7"/>
          <p:cNvSpPr txBox="1"/>
          <p:nvPr/>
        </p:nvSpPr>
        <p:spPr>
          <a:xfrm>
            <a:off x="713100" y="3526075"/>
            <a:ext cx="427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Quicksand"/>
                <a:ea typeface="Quicksand"/>
                <a:cs typeface="Quicksand"/>
                <a:sym typeface="Quicksand"/>
              </a:rPr>
              <a:t>Credits: </a:t>
            </a:r>
            <a:r>
              <a:rPr lang="en" sz="1200">
                <a:solidFill>
                  <a:schemeClr val="lt1"/>
                </a:solidFill>
                <a:latin typeface="Quicksand"/>
                <a:ea typeface="Quicksand"/>
                <a:cs typeface="Quicksand"/>
                <a:sym typeface="Quicksand"/>
              </a:rPr>
              <a:t>This presentation template was created by </a:t>
            </a:r>
            <a:r>
              <a:rPr b="1" lang="en" sz="1200">
                <a:solidFill>
                  <a:schemeClr val="accent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lt1"/>
                </a:solidFill>
                <a:latin typeface="Quicksand"/>
                <a:ea typeface="Quicksand"/>
                <a:cs typeface="Quicksand"/>
                <a:sym typeface="Quicksand"/>
              </a:rPr>
              <a:t>, including icons by </a:t>
            </a:r>
            <a:r>
              <a:rPr b="1" lang="en" sz="1200">
                <a:solidFill>
                  <a:schemeClr val="accent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lt1"/>
                </a:solidFill>
                <a:latin typeface="Quicksand"/>
                <a:ea typeface="Quicksand"/>
                <a:cs typeface="Quicksand"/>
                <a:sym typeface="Quicksand"/>
              </a:rPr>
              <a:t>, infographics &amp; images by </a:t>
            </a:r>
            <a:r>
              <a:rPr b="1" lang="en" sz="1200">
                <a:solidFill>
                  <a:schemeClr val="accent1"/>
                </a:solidFill>
                <a:uFill>
                  <a:noFill/>
                </a:uFill>
                <a:latin typeface="Quicksand"/>
                <a:ea typeface="Quicksand"/>
                <a:cs typeface="Quicksand"/>
                <a:sym typeface="Quicksand"/>
                <a:hlinkClick r:id="rId4">
                  <a:extLst>
                    <a:ext uri="{A12FA001-AC4F-418D-AE19-62706E023703}">
                      <ahyp:hlinkClr val="tx"/>
                    </a:ext>
                  </a:extLst>
                </a:hlinkClick>
              </a:rPr>
              <a:t>Freepik</a:t>
            </a:r>
            <a:r>
              <a:rPr lang="en" sz="1200">
                <a:solidFill>
                  <a:schemeClr val="lt1"/>
                </a:solidFill>
                <a:latin typeface="Quicksand"/>
                <a:ea typeface="Quicksand"/>
                <a:cs typeface="Quicksand"/>
                <a:sym typeface="Quicksand"/>
              </a:rPr>
              <a:t>.</a:t>
            </a:r>
            <a:endParaRPr>
              <a:solidFill>
                <a:schemeClr val="lt1"/>
              </a:solidFill>
              <a:latin typeface="Quicksand"/>
              <a:ea typeface="Quicksand"/>
              <a:cs typeface="Quicksand"/>
              <a:sym typeface="Quicksan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152" name="Shape 152"/>
        <p:cNvGrpSpPr/>
        <p:nvPr/>
      </p:nvGrpSpPr>
      <p:grpSpPr>
        <a:xfrm>
          <a:off x="0" y="0"/>
          <a:ext cx="0" cy="0"/>
          <a:chOff x="0" y="0"/>
          <a:chExt cx="0" cy="0"/>
        </a:xfrm>
      </p:grpSpPr>
      <p:pic>
        <p:nvPicPr>
          <p:cNvPr id="153" name="Google Shape;153;p28"/>
          <p:cNvPicPr preferRelativeResize="0"/>
          <p:nvPr/>
        </p:nvPicPr>
        <p:blipFill rotWithShape="1">
          <a:blip r:embed="rId2">
            <a:alphaModFix/>
          </a:blip>
          <a:srcRect b="0" l="0" r="0" t="19801"/>
          <a:stretch/>
        </p:blipFill>
        <p:spPr>
          <a:xfrm>
            <a:off x="0" y="0"/>
            <a:ext cx="9144000" cy="1432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154" name="Shape 154"/>
        <p:cNvGrpSpPr/>
        <p:nvPr/>
      </p:nvGrpSpPr>
      <p:grpSpPr>
        <a:xfrm>
          <a:off x="0" y="0"/>
          <a:ext cx="0" cy="0"/>
          <a:chOff x="0" y="0"/>
          <a:chExt cx="0" cy="0"/>
        </a:xfrm>
      </p:grpSpPr>
      <p:pic>
        <p:nvPicPr>
          <p:cNvPr id="155" name="Google Shape;155;p29"/>
          <p:cNvPicPr preferRelativeResize="0"/>
          <p:nvPr/>
        </p:nvPicPr>
        <p:blipFill rotWithShape="1">
          <a:blip r:embed="rId2">
            <a:alphaModFix/>
          </a:blip>
          <a:srcRect b="9982" l="0" r="0" t="19470"/>
          <a:stretch/>
        </p:blipFill>
        <p:spPr>
          <a:xfrm>
            <a:off x="341100" y="3688475"/>
            <a:ext cx="8839200" cy="1455024"/>
          </a:xfrm>
          <a:prstGeom prst="rect">
            <a:avLst/>
          </a:prstGeom>
          <a:noFill/>
          <a:ln>
            <a:noFill/>
          </a:ln>
        </p:spPr>
      </p:pic>
      <p:pic>
        <p:nvPicPr>
          <p:cNvPr id="156" name="Google Shape;156;p29"/>
          <p:cNvPicPr preferRelativeResize="0"/>
          <p:nvPr/>
        </p:nvPicPr>
        <p:blipFill rotWithShape="1">
          <a:blip r:embed="rId3">
            <a:alphaModFix/>
          </a:blip>
          <a:srcRect b="0" l="0" r="0" t="11527"/>
          <a:stretch/>
        </p:blipFill>
        <p:spPr>
          <a:xfrm>
            <a:off x="0" y="0"/>
            <a:ext cx="9144000" cy="15803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a:lnSpc>
                <a:spcPct val="80000"/>
              </a:lnSpc>
              <a:spcBef>
                <a:spcPts val="0"/>
              </a:spcBef>
              <a:spcAft>
                <a:spcPts val="0"/>
              </a:spcAft>
              <a:buSzPts val="3200"/>
              <a:buNone/>
              <a:defRPr/>
            </a:lvl1pPr>
            <a:lvl2pPr lvl="1">
              <a:spcBef>
                <a:spcPts val="0"/>
              </a:spcBef>
              <a:spcAft>
                <a:spcPts val="0"/>
              </a:spcAft>
              <a:buClr>
                <a:schemeClr val="lt1"/>
              </a:buClr>
              <a:buSzPts val="3200"/>
              <a:buNone/>
              <a:defRPr>
                <a:solidFill>
                  <a:schemeClr val="lt1"/>
                </a:solidFill>
              </a:defRPr>
            </a:lvl2pPr>
            <a:lvl3pPr lvl="2">
              <a:spcBef>
                <a:spcPts val="0"/>
              </a:spcBef>
              <a:spcAft>
                <a:spcPts val="0"/>
              </a:spcAft>
              <a:buClr>
                <a:schemeClr val="lt1"/>
              </a:buClr>
              <a:buSzPts val="3200"/>
              <a:buNone/>
              <a:defRPr>
                <a:solidFill>
                  <a:schemeClr val="lt1"/>
                </a:solidFill>
              </a:defRPr>
            </a:lvl3pPr>
            <a:lvl4pPr lvl="3">
              <a:spcBef>
                <a:spcPts val="0"/>
              </a:spcBef>
              <a:spcAft>
                <a:spcPts val="0"/>
              </a:spcAft>
              <a:buClr>
                <a:schemeClr val="lt1"/>
              </a:buClr>
              <a:buSzPts val="3200"/>
              <a:buNone/>
              <a:defRPr>
                <a:solidFill>
                  <a:schemeClr val="lt1"/>
                </a:solidFill>
              </a:defRPr>
            </a:lvl4pPr>
            <a:lvl5pPr lvl="4">
              <a:spcBef>
                <a:spcPts val="0"/>
              </a:spcBef>
              <a:spcAft>
                <a:spcPts val="0"/>
              </a:spcAft>
              <a:buClr>
                <a:schemeClr val="lt1"/>
              </a:buClr>
              <a:buSzPts val="3200"/>
              <a:buNone/>
              <a:defRPr>
                <a:solidFill>
                  <a:schemeClr val="lt1"/>
                </a:solidFill>
              </a:defRPr>
            </a:lvl5pPr>
            <a:lvl6pPr lvl="5">
              <a:spcBef>
                <a:spcPts val="0"/>
              </a:spcBef>
              <a:spcAft>
                <a:spcPts val="0"/>
              </a:spcAft>
              <a:buClr>
                <a:schemeClr val="lt1"/>
              </a:buClr>
              <a:buSzPts val="3200"/>
              <a:buNone/>
              <a:defRPr>
                <a:solidFill>
                  <a:schemeClr val="lt1"/>
                </a:solidFill>
              </a:defRPr>
            </a:lvl6pPr>
            <a:lvl7pPr lvl="6">
              <a:spcBef>
                <a:spcPts val="0"/>
              </a:spcBef>
              <a:spcAft>
                <a:spcPts val="0"/>
              </a:spcAft>
              <a:buClr>
                <a:schemeClr val="lt1"/>
              </a:buClr>
              <a:buSzPts val="3200"/>
              <a:buNone/>
              <a:defRPr>
                <a:solidFill>
                  <a:schemeClr val="lt1"/>
                </a:solidFill>
              </a:defRPr>
            </a:lvl7pPr>
            <a:lvl8pPr lvl="7">
              <a:spcBef>
                <a:spcPts val="0"/>
              </a:spcBef>
              <a:spcAft>
                <a:spcPts val="0"/>
              </a:spcAft>
              <a:buClr>
                <a:schemeClr val="lt1"/>
              </a:buClr>
              <a:buSzPts val="3200"/>
              <a:buNone/>
              <a:defRPr>
                <a:solidFill>
                  <a:schemeClr val="lt1"/>
                </a:solidFill>
              </a:defRPr>
            </a:lvl8pPr>
            <a:lvl9pPr lvl="8">
              <a:spcBef>
                <a:spcPts val="0"/>
              </a:spcBef>
              <a:spcAft>
                <a:spcPts val="0"/>
              </a:spcAft>
              <a:buClr>
                <a:schemeClr val="lt1"/>
              </a:buClr>
              <a:buSzPts val="3200"/>
              <a:buNone/>
              <a:defRPr>
                <a:solidFill>
                  <a:schemeClr val="lt1"/>
                </a:solidFill>
              </a:defRPr>
            </a:lvl9pPr>
          </a:lstStyle>
          <a:p/>
        </p:txBody>
      </p:sp>
      <p:sp>
        <p:nvSpPr>
          <p:cNvPr id="17" name="Google Shape;17;p4"/>
          <p:cNvSpPr txBox="1"/>
          <p:nvPr>
            <p:ph idx="1" type="body"/>
          </p:nvPr>
        </p:nvSpPr>
        <p:spPr>
          <a:xfrm>
            <a:off x="713100" y="1112075"/>
            <a:ext cx="7717800" cy="34866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accent1"/>
              </a:buClr>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18" name="Google Shape;18;p4"/>
          <p:cNvPicPr preferRelativeResize="0"/>
          <p:nvPr/>
        </p:nvPicPr>
        <p:blipFill rotWithShape="1">
          <a:blip r:embed="rId2">
            <a:alphaModFix/>
          </a:blip>
          <a:srcRect b="0" l="0" r="0" t="71627"/>
          <a:stretch/>
        </p:blipFill>
        <p:spPr>
          <a:xfrm>
            <a:off x="0" y="5974"/>
            <a:ext cx="9144000" cy="729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1319200" y="2274370"/>
            <a:ext cx="2768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21" name="Google Shape;21;p5"/>
          <p:cNvSpPr txBox="1"/>
          <p:nvPr>
            <p:ph idx="1" type="subTitle"/>
          </p:nvPr>
        </p:nvSpPr>
        <p:spPr>
          <a:xfrm>
            <a:off x="1319200" y="2761959"/>
            <a:ext cx="2768400" cy="89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2" type="subTitle"/>
          </p:nvPr>
        </p:nvSpPr>
        <p:spPr>
          <a:xfrm>
            <a:off x="5056400" y="2761959"/>
            <a:ext cx="2768400" cy="89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idx="3" type="title"/>
          </p:nvPr>
        </p:nvSpPr>
        <p:spPr>
          <a:xfrm>
            <a:off x="5056400" y="2274370"/>
            <a:ext cx="2768400" cy="4206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lgn="ctr">
              <a:spcBef>
                <a:spcPts val="0"/>
              </a:spcBef>
              <a:spcAft>
                <a:spcPts val="0"/>
              </a:spcAft>
              <a:buSzPts val="2200"/>
              <a:buNone/>
              <a:defRPr sz="2200">
                <a:solidFill>
                  <a:schemeClr val="accen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pic>
        <p:nvPicPr>
          <p:cNvPr id="24" name="Google Shape;24;p5"/>
          <p:cNvPicPr preferRelativeResize="0"/>
          <p:nvPr/>
        </p:nvPicPr>
        <p:blipFill rotWithShape="1">
          <a:blip r:embed="rId2">
            <a:alphaModFix/>
          </a:blip>
          <a:srcRect b="6235" l="0" r="0" t="22741"/>
          <a:stretch/>
        </p:blipFill>
        <p:spPr>
          <a:xfrm>
            <a:off x="0" y="0"/>
            <a:ext cx="9144000" cy="1312425"/>
          </a:xfrm>
          <a:prstGeom prst="rect">
            <a:avLst/>
          </a:prstGeom>
          <a:noFill/>
          <a:ln>
            <a:noFill/>
          </a:ln>
        </p:spPr>
      </p:pic>
      <p:pic>
        <p:nvPicPr>
          <p:cNvPr id="25" name="Google Shape;25;p5"/>
          <p:cNvPicPr preferRelativeResize="0"/>
          <p:nvPr/>
        </p:nvPicPr>
        <p:blipFill rotWithShape="1">
          <a:blip r:embed="rId3">
            <a:alphaModFix/>
          </a:blip>
          <a:srcRect b="58563" l="0" r="0" t="-1136"/>
          <a:stretch/>
        </p:blipFill>
        <p:spPr>
          <a:xfrm>
            <a:off x="0" y="4046949"/>
            <a:ext cx="9144000" cy="1094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Clr>
                <a:schemeClr val="lt1"/>
              </a:buClr>
              <a:buSzPts val="3200"/>
              <a:buNone/>
              <a:defRPr>
                <a:solidFill>
                  <a:schemeClr val="lt1"/>
                </a:solidFill>
              </a:defRPr>
            </a:lvl2pPr>
            <a:lvl3pPr lvl="2">
              <a:spcBef>
                <a:spcPts val="0"/>
              </a:spcBef>
              <a:spcAft>
                <a:spcPts val="0"/>
              </a:spcAft>
              <a:buClr>
                <a:schemeClr val="lt1"/>
              </a:buClr>
              <a:buSzPts val="3200"/>
              <a:buNone/>
              <a:defRPr>
                <a:solidFill>
                  <a:schemeClr val="lt1"/>
                </a:solidFill>
              </a:defRPr>
            </a:lvl3pPr>
            <a:lvl4pPr lvl="3">
              <a:spcBef>
                <a:spcPts val="0"/>
              </a:spcBef>
              <a:spcAft>
                <a:spcPts val="0"/>
              </a:spcAft>
              <a:buClr>
                <a:schemeClr val="lt1"/>
              </a:buClr>
              <a:buSzPts val="3200"/>
              <a:buNone/>
              <a:defRPr>
                <a:solidFill>
                  <a:schemeClr val="lt1"/>
                </a:solidFill>
              </a:defRPr>
            </a:lvl4pPr>
            <a:lvl5pPr lvl="4">
              <a:spcBef>
                <a:spcPts val="0"/>
              </a:spcBef>
              <a:spcAft>
                <a:spcPts val="0"/>
              </a:spcAft>
              <a:buClr>
                <a:schemeClr val="lt1"/>
              </a:buClr>
              <a:buSzPts val="3200"/>
              <a:buNone/>
              <a:defRPr>
                <a:solidFill>
                  <a:schemeClr val="lt1"/>
                </a:solidFill>
              </a:defRPr>
            </a:lvl5pPr>
            <a:lvl6pPr lvl="5">
              <a:spcBef>
                <a:spcPts val="0"/>
              </a:spcBef>
              <a:spcAft>
                <a:spcPts val="0"/>
              </a:spcAft>
              <a:buClr>
                <a:schemeClr val="lt1"/>
              </a:buClr>
              <a:buSzPts val="3200"/>
              <a:buNone/>
              <a:defRPr>
                <a:solidFill>
                  <a:schemeClr val="lt1"/>
                </a:solidFill>
              </a:defRPr>
            </a:lvl6pPr>
            <a:lvl7pPr lvl="6">
              <a:spcBef>
                <a:spcPts val="0"/>
              </a:spcBef>
              <a:spcAft>
                <a:spcPts val="0"/>
              </a:spcAft>
              <a:buClr>
                <a:schemeClr val="lt1"/>
              </a:buClr>
              <a:buSzPts val="3200"/>
              <a:buNone/>
              <a:defRPr>
                <a:solidFill>
                  <a:schemeClr val="lt1"/>
                </a:solidFill>
              </a:defRPr>
            </a:lvl7pPr>
            <a:lvl8pPr lvl="7">
              <a:spcBef>
                <a:spcPts val="0"/>
              </a:spcBef>
              <a:spcAft>
                <a:spcPts val="0"/>
              </a:spcAft>
              <a:buClr>
                <a:schemeClr val="lt1"/>
              </a:buClr>
              <a:buSzPts val="3200"/>
              <a:buNone/>
              <a:defRPr>
                <a:solidFill>
                  <a:schemeClr val="lt1"/>
                </a:solidFill>
              </a:defRPr>
            </a:lvl8pPr>
            <a:lvl9pPr lvl="8">
              <a:spcBef>
                <a:spcPts val="0"/>
              </a:spcBef>
              <a:spcAft>
                <a:spcPts val="0"/>
              </a:spcAft>
              <a:buClr>
                <a:schemeClr val="lt1"/>
              </a:buClr>
              <a:buSzPts val="3200"/>
              <a:buNone/>
              <a:defRPr>
                <a:solidFill>
                  <a:schemeClr val="lt1"/>
                </a:solidFill>
              </a:defRPr>
            </a:lvl9pPr>
          </a:lstStyle>
          <a:p/>
        </p:txBody>
      </p:sp>
      <p:pic>
        <p:nvPicPr>
          <p:cNvPr id="28" name="Google Shape;28;p6"/>
          <p:cNvPicPr preferRelativeResize="0"/>
          <p:nvPr/>
        </p:nvPicPr>
        <p:blipFill rotWithShape="1">
          <a:blip r:embed="rId2">
            <a:alphaModFix/>
          </a:blip>
          <a:srcRect b="8699" l="0" r="0" t="49915"/>
          <a:stretch/>
        </p:blipFill>
        <p:spPr>
          <a:xfrm>
            <a:off x="0" y="-1"/>
            <a:ext cx="9144000" cy="764749"/>
          </a:xfrm>
          <a:prstGeom prst="rect">
            <a:avLst/>
          </a:prstGeom>
          <a:noFill/>
          <a:ln>
            <a:noFill/>
          </a:ln>
        </p:spPr>
      </p:pic>
      <p:pic>
        <p:nvPicPr>
          <p:cNvPr id="29" name="Google Shape;29;p6"/>
          <p:cNvPicPr preferRelativeResize="0"/>
          <p:nvPr/>
        </p:nvPicPr>
        <p:blipFill rotWithShape="1">
          <a:blip r:embed="rId3">
            <a:alphaModFix/>
          </a:blip>
          <a:srcRect b="79530" l="0" r="0" t="0"/>
          <a:stretch/>
        </p:blipFill>
        <p:spPr>
          <a:xfrm>
            <a:off x="0" y="4469076"/>
            <a:ext cx="9144000" cy="685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713100" y="539375"/>
            <a:ext cx="7717800" cy="572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Clr>
                <a:schemeClr val="lt1"/>
              </a:buClr>
              <a:buSzPts val="3200"/>
              <a:buNone/>
              <a:defRPr>
                <a:solidFill>
                  <a:schemeClr val="lt1"/>
                </a:solidFill>
              </a:defRPr>
            </a:lvl2pPr>
            <a:lvl3pPr lvl="2" rtl="0">
              <a:spcBef>
                <a:spcPts val="0"/>
              </a:spcBef>
              <a:spcAft>
                <a:spcPts val="0"/>
              </a:spcAft>
              <a:buClr>
                <a:schemeClr val="lt1"/>
              </a:buClr>
              <a:buSzPts val="3200"/>
              <a:buNone/>
              <a:defRPr>
                <a:solidFill>
                  <a:schemeClr val="lt1"/>
                </a:solidFill>
              </a:defRPr>
            </a:lvl3pPr>
            <a:lvl4pPr lvl="3" rtl="0">
              <a:spcBef>
                <a:spcPts val="0"/>
              </a:spcBef>
              <a:spcAft>
                <a:spcPts val="0"/>
              </a:spcAft>
              <a:buClr>
                <a:schemeClr val="lt1"/>
              </a:buClr>
              <a:buSzPts val="3200"/>
              <a:buNone/>
              <a:defRPr>
                <a:solidFill>
                  <a:schemeClr val="lt1"/>
                </a:solidFill>
              </a:defRPr>
            </a:lvl4pPr>
            <a:lvl5pPr lvl="4" rtl="0">
              <a:spcBef>
                <a:spcPts val="0"/>
              </a:spcBef>
              <a:spcAft>
                <a:spcPts val="0"/>
              </a:spcAft>
              <a:buClr>
                <a:schemeClr val="lt1"/>
              </a:buClr>
              <a:buSzPts val="3200"/>
              <a:buNone/>
              <a:defRPr>
                <a:solidFill>
                  <a:schemeClr val="lt1"/>
                </a:solidFill>
              </a:defRPr>
            </a:lvl5pPr>
            <a:lvl6pPr lvl="5" rtl="0">
              <a:spcBef>
                <a:spcPts val="0"/>
              </a:spcBef>
              <a:spcAft>
                <a:spcPts val="0"/>
              </a:spcAft>
              <a:buClr>
                <a:schemeClr val="lt1"/>
              </a:buClr>
              <a:buSzPts val="3200"/>
              <a:buNone/>
              <a:defRPr>
                <a:solidFill>
                  <a:schemeClr val="lt1"/>
                </a:solidFill>
              </a:defRPr>
            </a:lvl6pPr>
            <a:lvl7pPr lvl="6" rtl="0">
              <a:spcBef>
                <a:spcPts val="0"/>
              </a:spcBef>
              <a:spcAft>
                <a:spcPts val="0"/>
              </a:spcAft>
              <a:buClr>
                <a:schemeClr val="lt1"/>
              </a:buClr>
              <a:buSzPts val="3200"/>
              <a:buNone/>
              <a:defRPr>
                <a:solidFill>
                  <a:schemeClr val="lt1"/>
                </a:solidFill>
              </a:defRPr>
            </a:lvl7pPr>
            <a:lvl8pPr lvl="7" rtl="0">
              <a:spcBef>
                <a:spcPts val="0"/>
              </a:spcBef>
              <a:spcAft>
                <a:spcPts val="0"/>
              </a:spcAft>
              <a:buClr>
                <a:schemeClr val="lt1"/>
              </a:buClr>
              <a:buSzPts val="3200"/>
              <a:buNone/>
              <a:defRPr>
                <a:solidFill>
                  <a:schemeClr val="lt1"/>
                </a:solidFill>
              </a:defRPr>
            </a:lvl8pPr>
            <a:lvl9pPr lvl="8" rtl="0">
              <a:spcBef>
                <a:spcPts val="0"/>
              </a:spcBef>
              <a:spcAft>
                <a:spcPts val="0"/>
              </a:spcAft>
              <a:buClr>
                <a:schemeClr val="lt1"/>
              </a:buClr>
              <a:buSzPts val="3200"/>
              <a:buNone/>
              <a:defRPr>
                <a:solidFill>
                  <a:schemeClr val="lt1"/>
                </a:solidFill>
              </a:defRPr>
            </a:lvl9pPr>
          </a:lstStyle>
          <a:p/>
        </p:txBody>
      </p:sp>
      <p:sp>
        <p:nvSpPr>
          <p:cNvPr id="32" name="Google Shape;32;p7"/>
          <p:cNvSpPr txBox="1"/>
          <p:nvPr>
            <p:ph idx="1" type="subTitle"/>
          </p:nvPr>
        </p:nvSpPr>
        <p:spPr>
          <a:xfrm>
            <a:off x="713100" y="1398275"/>
            <a:ext cx="3934200" cy="288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pic>
        <p:nvPicPr>
          <p:cNvPr id="33" name="Google Shape;33;p7"/>
          <p:cNvPicPr preferRelativeResize="0"/>
          <p:nvPr/>
        </p:nvPicPr>
        <p:blipFill rotWithShape="1">
          <a:blip r:embed="rId2">
            <a:alphaModFix/>
          </a:blip>
          <a:srcRect b="28408" l="0" r="0" t="18351"/>
          <a:stretch/>
        </p:blipFill>
        <p:spPr>
          <a:xfrm>
            <a:off x="0" y="4005849"/>
            <a:ext cx="9144000" cy="1135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713100" y="1352850"/>
            <a:ext cx="5667600" cy="24378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4572000" y="1634975"/>
            <a:ext cx="3858900" cy="631200"/>
          </a:xfrm>
          <a:prstGeom prst="rect">
            <a:avLst/>
          </a:prstGeom>
          <a:effectLst>
            <a:outerShdw blurRad="114300" rotWithShape="0" algn="bl" dir="2160000" dist="38100">
              <a:srgbClr val="961C1D">
                <a:alpha val="85000"/>
              </a:srgbClr>
            </a:outerShdw>
          </a:effectLst>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a:solidFill>
                  <a:schemeClr val="accent1"/>
                </a:solidFill>
              </a:defRPr>
            </a:lvl1pPr>
            <a:lvl2pPr lvl="1" algn="ctr">
              <a:spcBef>
                <a:spcPts val="0"/>
              </a:spcBef>
              <a:spcAft>
                <a:spcPts val="0"/>
              </a:spcAft>
              <a:buClr>
                <a:schemeClr val="accent1"/>
              </a:buClr>
              <a:buSzPts val="4200"/>
              <a:buNone/>
              <a:defRPr sz="4200">
                <a:solidFill>
                  <a:schemeClr val="accent1"/>
                </a:solidFill>
              </a:defRPr>
            </a:lvl2pPr>
            <a:lvl3pPr lvl="2" algn="ctr">
              <a:spcBef>
                <a:spcPts val="0"/>
              </a:spcBef>
              <a:spcAft>
                <a:spcPts val="0"/>
              </a:spcAft>
              <a:buClr>
                <a:schemeClr val="accent1"/>
              </a:buClr>
              <a:buSzPts val="4200"/>
              <a:buNone/>
              <a:defRPr sz="4200">
                <a:solidFill>
                  <a:schemeClr val="accent1"/>
                </a:solidFill>
              </a:defRPr>
            </a:lvl3pPr>
            <a:lvl4pPr lvl="3" algn="ctr">
              <a:spcBef>
                <a:spcPts val="0"/>
              </a:spcBef>
              <a:spcAft>
                <a:spcPts val="0"/>
              </a:spcAft>
              <a:buClr>
                <a:schemeClr val="accent1"/>
              </a:buClr>
              <a:buSzPts val="4200"/>
              <a:buNone/>
              <a:defRPr sz="4200">
                <a:solidFill>
                  <a:schemeClr val="accent1"/>
                </a:solidFill>
              </a:defRPr>
            </a:lvl4pPr>
            <a:lvl5pPr lvl="4" algn="ctr">
              <a:spcBef>
                <a:spcPts val="0"/>
              </a:spcBef>
              <a:spcAft>
                <a:spcPts val="0"/>
              </a:spcAft>
              <a:buClr>
                <a:schemeClr val="accent1"/>
              </a:buClr>
              <a:buSzPts val="4200"/>
              <a:buNone/>
              <a:defRPr sz="4200">
                <a:solidFill>
                  <a:schemeClr val="accent1"/>
                </a:solidFill>
              </a:defRPr>
            </a:lvl5pPr>
            <a:lvl6pPr lvl="5" algn="ctr">
              <a:spcBef>
                <a:spcPts val="0"/>
              </a:spcBef>
              <a:spcAft>
                <a:spcPts val="0"/>
              </a:spcAft>
              <a:buClr>
                <a:schemeClr val="accent1"/>
              </a:buClr>
              <a:buSzPts val="4200"/>
              <a:buNone/>
              <a:defRPr sz="4200">
                <a:solidFill>
                  <a:schemeClr val="accent1"/>
                </a:solidFill>
              </a:defRPr>
            </a:lvl6pPr>
            <a:lvl7pPr lvl="6" algn="ctr">
              <a:spcBef>
                <a:spcPts val="0"/>
              </a:spcBef>
              <a:spcAft>
                <a:spcPts val="0"/>
              </a:spcAft>
              <a:buClr>
                <a:schemeClr val="accent1"/>
              </a:buClr>
              <a:buSzPts val="4200"/>
              <a:buNone/>
              <a:defRPr sz="4200">
                <a:solidFill>
                  <a:schemeClr val="accent1"/>
                </a:solidFill>
              </a:defRPr>
            </a:lvl7pPr>
            <a:lvl8pPr lvl="7" algn="ctr">
              <a:spcBef>
                <a:spcPts val="0"/>
              </a:spcBef>
              <a:spcAft>
                <a:spcPts val="0"/>
              </a:spcAft>
              <a:buClr>
                <a:schemeClr val="accent1"/>
              </a:buClr>
              <a:buSzPts val="4200"/>
              <a:buNone/>
              <a:defRPr sz="4200">
                <a:solidFill>
                  <a:schemeClr val="accent1"/>
                </a:solidFill>
              </a:defRPr>
            </a:lvl8pPr>
            <a:lvl9pPr lvl="8" algn="ctr">
              <a:spcBef>
                <a:spcPts val="0"/>
              </a:spcBef>
              <a:spcAft>
                <a:spcPts val="0"/>
              </a:spcAft>
              <a:buClr>
                <a:schemeClr val="accent1"/>
              </a:buClr>
              <a:buSzPts val="4200"/>
              <a:buNone/>
              <a:defRPr sz="4200">
                <a:solidFill>
                  <a:schemeClr val="accent1"/>
                </a:solidFill>
              </a:defRPr>
            </a:lvl9pPr>
          </a:lstStyle>
          <a:p/>
        </p:txBody>
      </p:sp>
      <p:sp>
        <p:nvSpPr>
          <p:cNvPr id="38" name="Google Shape;38;p9"/>
          <p:cNvSpPr txBox="1"/>
          <p:nvPr>
            <p:ph idx="1" type="subTitle"/>
          </p:nvPr>
        </p:nvSpPr>
        <p:spPr>
          <a:xfrm>
            <a:off x="4572000" y="2266175"/>
            <a:ext cx="3858900" cy="126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713100" y="4061200"/>
            <a:ext cx="7717800" cy="5373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lvl1pPr indent="-228600" lvl="0" marL="457200" algn="ctr">
              <a:lnSpc>
                <a:spcPct val="80000"/>
              </a:lnSpc>
              <a:spcBef>
                <a:spcPts val="0"/>
              </a:spcBef>
              <a:spcAft>
                <a:spcPts val="0"/>
              </a:spcAft>
              <a:buSzPts val="1400"/>
              <a:buNone/>
              <a:defRPr sz="2800">
                <a:latin typeface="Crimson Text"/>
                <a:ea typeface="Crimson Text"/>
                <a:cs typeface="Crimson Text"/>
                <a:sym typeface="Crimson Text"/>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375"/>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Crimson Text"/>
              <a:buNone/>
              <a:defRPr sz="3200">
                <a:solidFill>
                  <a:schemeClr val="lt1"/>
                </a:solidFill>
                <a:latin typeface="Crimson Text"/>
                <a:ea typeface="Crimson Text"/>
                <a:cs typeface="Crimson Text"/>
                <a:sym typeface="Crimson Text"/>
              </a:defRPr>
            </a:lvl1pPr>
            <a:lvl2pPr lvl="1">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2pPr>
            <a:lvl3pPr lvl="2">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3pPr>
            <a:lvl4pPr lvl="3">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4pPr>
            <a:lvl5pPr lvl="4">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5pPr>
            <a:lvl6pPr lvl="5">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6pPr>
            <a:lvl7pPr lvl="6">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7pPr>
            <a:lvl8pPr lvl="7">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8pPr>
            <a:lvl9pPr lvl="8">
              <a:spcBef>
                <a:spcPts val="0"/>
              </a:spcBef>
              <a:spcAft>
                <a:spcPts val="0"/>
              </a:spcAft>
              <a:buClr>
                <a:schemeClr val="dk1"/>
              </a:buClr>
              <a:buSzPts val="3200"/>
              <a:buFont typeface="Crimson Text"/>
              <a:buNone/>
              <a:defRPr sz="3200">
                <a:solidFill>
                  <a:schemeClr val="dk1"/>
                </a:solidFill>
                <a:latin typeface="Crimson Text"/>
                <a:ea typeface="Crimson Text"/>
                <a:cs typeface="Crimson Text"/>
                <a:sym typeface="Crimson Text"/>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1pPr>
            <a:lvl2pPr indent="-317500" lvl="1" marL="9144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indent="-317500" lvl="2" marL="13716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indent="-317500" lvl="3" marL="18288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indent="-317500" lvl="4" marL="22860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indent="-317500" lvl="5" marL="27432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indent="-317500" lvl="6" marL="32004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indent="-317500" lvl="7" marL="36576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indent="-317500" lvl="8" marL="4114800">
              <a:lnSpc>
                <a:spcPct val="100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7" name="Shape 157"/>
        <p:cNvGrpSpPr/>
        <p:nvPr/>
      </p:nvGrpSpPr>
      <p:grpSpPr>
        <a:xfrm>
          <a:off x="0" y="0"/>
          <a:ext cx="0" cy="0"/>
          <a:chOff x="0" y="0"/>
          <a:chExt cx="0" cy="0"/>
        </a:xfrm>
      </p:grpSpPr>
      <p:sp>
        <p:nvSpPr>
          <p:cNvPr id="158" name="Google Shape;158;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9" name="Google Shape;159;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9.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Q7tfXuYDcRabJQL0UhaXEShlXJaXUkTaC6F19SNIX_8/copy#gid=0" TargetMode="External"/><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36.xml"/><Relationship Id="rId7" Type="http://schemas.openxmlformats.org/officeDocument/2006/relationships/slide" Target="/ppt/slides/slide33.xml"/><Relationship Id="rId8" Type="http://schemas.openxmlformats.org/officeDocument/2006/relationships/slide" Target="/ppt/slides/slide37.xml"/><Relationship Id="rId11" Type="http://schemas.openxmlformats.org/officeDocument/2006/relationships/slide" Target="/ppt/slides/slide41.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5" Type="http://schemas.openxmlformats.org/officeDocument/2006/relationships/slide" Target="/ppt/slides/slide42.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6" Type="http://schemas.openxmlformats.org/officeDocument/2006/relationships/slide" Target="/ppt/slides/slide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Q7tfXuYDcRabJQL0UhaXEShlXJaXUkTaC6F19SNIX_8/copy#gid=37554649" TargetMode="External"/><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spreadsheets/d/1Q7tfXuYDcRabJQL0UhaXEShlXJaXUkTaC6F19SNIX_8/copy#gid=1464614916" TargetMode="External"/><Relationship Id="rId4" Type="http://schemas.openxmlformats.org/officeDocument/2006/relationships/image" Target="../media/image1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0" Type="http://schemas.openxmlformats.org/officeDocument/2006/relationships/hyperlink" Target="https://www.freepik.com/free-photo/landscape-lake-surrounded-by-mountains_4885574.htm/?utm_source=slidesgo_template&amp;utm_medium=referral-link&amp;utm_campaign=sg_resources&amp;utm_content=freepik" TargetMode="External"/><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www.freepik.com/free-photo/side-view-woman-holding-skull_5383715.htm/?utm_source=slidesgo_template&amp;utm_medium=referral-link&amp;utm_campaign=sg_resources&amp;utm_content=freepik" TargetMode="External"/><Relationship Id="rId4" Type="http://schemas.openxmlformats.org/officeDocument/2006/relationships/hyperlink" Target="https://www.freepik.com/free-photo/woman-holding-human-skull-with-black-background_5376188.htm/?utm_source=slidesgo_template&amp;utm_medium=referral-link&amp;utm_campaign=sg_resources&amp;utm_content=freepik" TargetMode="External"/><Relationship Id="rId9" Type="http://schemas.openxmlformats.org/officeDocument/2006/relationships/hyperlink" Target="https://www.freepik.com/free-photo/lady-s-hands-holding-book_2877809.htm/?utm_source=slidesgo_template&amp;utm_medium=referral-link&amp;utm_campaign=sg_resources&amp;utm_content=freepik" TargetMode="External"/><Relationship Id="rId5" Type="http://schemas.openxmlformats.org/officeDocument/2006/relationships/hyperlink" Target="https://www.freepik.com/free-photo/creepy-enchantress-holding-skull_2984914.htm/?utm_source=slidesgo_template&amp;utm_medium=referral-link&amp;utm_campaign=sg_resources&amp;utm_content=freepik" TargetMode="External"/><Relationship Id="rId6" Type="http://schemas.openxmlformats.org/officeDocument/2006/relationships/hyperlink" Target="https://www.freepik.com/free-photo/woman-with-black-veil-copy-space_5376597.htm/?utm_source=slidesgo_template&amp;utm_medium=referral-link&amp;utm_campaign=sg_resources&amp;utm_content=freepik" TargetMode="External"/><Relationship Id="rId7" Type="http://schemas.openxmlformats.org/officeDocument/2006/relationships/hyperlink" Target="https://www.freepik.com/free-photo/woman-holding-human-skull-with-copy-space_5377860.htm/?utm_source=slidesgo_template&amp;utm_medium=referral-link&amp;utm_campaign=sg_resources&amp;utm_content=freepik" TargetMode="External"/><Relationship Id="rId8" Type="http://schemas.openxmlformats.org/officeDocument/2006/relationships/hyperlink" Target="https://www.freepik.com/free-photo/close-up-jack-o-lanterns-with-copy-space_5388649.htm/?utm_source=slidesgo_template&amp;utm_medium=referral-link&amp;utm_campaign=sg_resources&amp;utm_content=freepik" TargetMode="External"/><Relationship Id="rId11" Type="http://schemas.openxmlformats.org/officeDocument/2006/relationships/hyperlink" Target="https://www.freepik.com/free-photo/sinister-female-with-human-skull_2984907.htm/?utm_source=slidesgo_template&amp;utm_medium=referral-link&amp;utm_campaign=sg_resources&amp;utm_content=freepik" TargetMode="External"/><Relationship Id="rId10" Type="http://schemas.openxmlformats.org/officeDocument/2006/relationships/hyperlink" Target="https://www.freepik.com/free-photo/white-gloomy-skull-ground_2836423.htm/?utm_source=slidesgo_template&amp;utm_medium=referral-link&amp;utm_campaign=sg_resources&amp;utm_content=freepik" TargetMode="External"/><Relationship Id="rId13" Type="http://schemas.openxmlformats.org/officeDocument/2006/relationships/hyperlink" Target="https://www.freepik.com/free-photo/man-sitting-holding-white-skull_5397499.htm/?utm_source=slidesgo_template&amp;utm_medium=referral-link&amp;utm_campaign=sg_resources&amp;utm_content=freepik" TargetMode="External"/><Relationship Id="rId12" Type="http://schemas.openxmlformats.org/officeDocument/2006/relationships/hyperlink" Target="https://www.freepik.com/free-photo/close-up-man-holding-lantern-night_5396707.htm/?utm_source=slidesgo_template&amp;utm_medium=referral-link&amp;utm_campaign=sg_resources&amp;utm_content=freepik" TargetMode="External"/><Relationship Id="rId15" Type="http://schemas.openxmlformats.org/officeDocument/2006/relationships/hyperlink" Target="https://www.freepik.com/free-photo/creepy-man-with-hood-sitting-dark_5396719.htm/?utm_source=slidesgo_template&amp;utm_medium=referral-link&amp;utm_campaign=sg_resources&amp;utm_content=freepik" TargetMode="External"/><Relationship Id="rId14" Type="http://schemas.openxmlformats.org/officeDocument/2006/relationships/hyperlink" Target="https://www.freepik.com/free-photo/low-view-man-holding-lantern-book-night_5397752.htm/?utm_source=slidesgo_template&amp;utm_medium=referral-link&amp;utm_campaign=sg_resources&amp;utm_content=freepik" TargetMode="External"/><Relationship Id="rId17" Type="http://schemas.openxmlformats.org/officeDocument/2006/relationships/hyperlink" Target="https://www.freepik.com/free-photo/pretty-female-holding-wineglass-with-green-beverage_2920720.htm/?utm_source=slidesgo_template&amp;utm_medium=referral-link&amp;utm_campaign=sg_resources&amp;utm_content=freepik" TargetMode="External"/><Relationship Id="rId16" Type="http://schemas.openxmlformats.org/officeDocument/2006/relationships/hyperlink" Target="https://www.freepik.com/free-photo/man-holding-skull-dark-looking-camera_5397758.htm/?utm_source=slidesgo_template&amp;utm_medium=referral-link&amp;utm_campaign=sg_resources&amp;utm_content=freepik" TargetMode="External"/><Relationship Id="rId19" Type="http://schemas.openxmlformats.org/officeDocument/2006/relationships/hyperlink" Target="https://www.freepik.com/free-photo/man-covering-his-face-with-hood-night_5396706.htm/?utm_source=slidesgo_template&amp;utm_medium=referral-link&amp;utm_campaign=sg_resources&amp;utm_content=freepik" TargetMode="External"/><Relationship Id="rId18" Type="http://schemas.openxmlformats.org/officeDocument/2006/relationships/hyperlink" Target="https://www.freepik.com/free-photo/close-up-hand-holding-together-darkness_539671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hoto/attractive-sorceress-holding-goblet-with-red-smoky-liquor_2984920.htm/?utm_source=slidesgo_template&amp;utm_medium=referral-link&amp;utm_campaign=sg_resources&amp;utm_content=freepik" TargetMode="External"/><Relationship Id="rId22" Type="http://schemas.openxmlformats.org/officeDocument/2006/relationships/hyperlink" Target="https://www.freepik.com/free-photo/path-forest-hill-among-trees-sunny-day_2825715.htm/?utm_source=slidesgo_template&amp;utm_medium=referral-link&amp;utm_campaign=sg_resources&amp;utm_content=freepik" TargetMode="External"/><Relationship Id="rId21" Type="http://schemas.openxmlformats.org/officeDocument/2006/relationships/hyperlink" Target="https://www.freepik.com/free-photo/hand-sticking-grass_2836615.htm/?utm_source=slidesgo_template&amp;utm_medium=referral-link&amp;utm_campaign=sg_resources&amp;utm_content=freepik" TargetMode="External"/><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www.freepik.com/free-photo/red-light-watching-open-book_5397646.htm/?utm_source=slidesgo_template&amp;utm_medium=referral-link&amp;utm_campaign=sg_resources&amp;utm_content=freepik" TargetMode="External"/><Relationship Id="rId4" Type="http://schemas.openxmlformats.org/officeDocument/2006/relationships/hyperlink" Target="https://www.freepik.com/free-photo/pumpkins-books-black-background_5388660.htm/?utm_source=slidesgo_template&amp;utm_medium=referral-link&amp;utm_campaign=sg_resources&amp;utm_content=freepik" TargetMode="External"/><Relationship Id="rId9" Type="http://schemas.openxmlformats.org/officeDocument/2006/relationships/hyperlink" Target="https://www.freepik.com/free-photo/man-with-hood-looking-down_5396709.htm/?utm_source=slidesgo_template&amp;utm_medium=referral-link&amp;utm_campaign=sg_resources&amp;utm_content=freepik" TargetMode="External"/><Relationship Id="rId5" Type="http://schemas.openxmlformats.org/officeDocument/2006/relationships/hyperlink" Target="https://www.freepik.com/free-photo/shakespearian-idea-man-looking-camera_5396701.htm/?utm_source=slidesgo_template&amp;utm_medium=referral-link&amp;utm_campaign=sg_resources&amp;utm_content=freepik" TargetMode="External"/><Relationship Id="rId6" Type="http://schemas.openxmlformats.org/officeDocument/2006/relationships/hyperlink" Target="https://www.freepik.com/free-photo/roses-with-pumpkin-books_5388629.htm/?utm_source=slidesgo_template&amp;utm_medium=referral-link&amp;utm_campaign=sg_resources&amp;utm_content=freepik" TargetMode="External"/><Relationship Id="rId7" Type="http://schemas.openxmlformats.org/officeDocument/2006/relationships/hyperlink" Target="https://www.freepik.com/free-photo/man-reading-red-spell-book-dark-looking-away_5397506.htm/?utm_source=slidesgo_template&amp;utm_medium=referral-link&amp;utm_campaign=sg_resources&amp;utm_content=freepik" TargetMode="External"/><Relationship Id="rId8" Type="http://schemas.openxmlformats.org/officeDocument/2006/relationships/hyperlink" Target="https://www.freepik.com/free-photo/witch-hand-from-wall_1342403.htm/?utm_source=slidesgo_template&amp;utm_medium=referral-link&amp;utm_campaign=sg_resources&amp;utm_content=freepik" TargetMode="External"/><Relationship Id="rId11" Type="http://schemas.openxmlformats.org/officeDocument/2006/relationships/hyperlink" Target="https://www.flaticon.com/packs/cinema-172?word=movie/?utm_source=slidesgo_template&amp;utm_medium=referral-link&amp;utm_campaign=sg_resources&amp;utm_content=flaticon" TargetMode="External"/><Relationship Id="rId10" Type="http://schemas.openxmlformats.org/officeDocument/2006/relationships/hyperlink" Target="https://www.freepik.com/free-photo/candles-skull-halloween-dark-night_5397508.htm/?utm_source=slidesgo_template&amp;utm_medium=referral-link&amp;utm_campaign=sg_resources&amp;utm_content=freepik" TargetMode="External"/><Relationship Id="rId13" Type="http://schemas.openxmlformats.org/officeDocument/2006/relationships/hyperlink" Target="https://www.freepik.com/free-photo/high-view-shot-red-candles-summoning-process_5397650.htm/?utm_source=slidesgo_template&amp;utm_medium=referral-link&amp;utm_campaign=sg_resources&amp;utm_content=freepik" TargetMode="External"/><Relationship Id="rId12" Type="http://schemas.openxmlformats.org/officeDocument/2006/relationships/hyperlink" Target="https://www.flaticon.com/packs/halloween-85?word=halloween/?utm_source=slidesgo_template&amp;utm_medium=referral-link&amp;utm_campaign=sg_resources&amp;utm_content=flaticon" TargetMode="External"/><Relationship Id="rId15" Type="http://schemas.openxmlformats.org/officeDocument/2006/relationships/hyperlink" Target="https://www.freepik.com/free-photo/side-view-woman-with-black-veil_5376592.htm/?utm_source=slidesgo_template&amp;utm_medium=referral-link&amp;utm_campaign=sg_resources&amp;utm_content=freepik" TargetMode="External"/><Relationship Id="rId14" Type="http://schemas.openxmlformats.org/officeDocument/2006/relationships/hyperlink" Target="https://www.freepik.com/free-photo/halloween-mage-costume-with-man-dark-night_5396725.htm/?utm_source=slidesgo_template&amp;utm_medium=referral-link&amp;utm_campaign=sg_resources&amp;utm_content=freepik" TargetMode="External"/><Relationship Id="rId17" Type="http://schemas.openxmlformats.org/officeDocument/2006/relationships/hyperlink" Target="https://www.freepik.com/free-photo/skull-candle-dark-red-light_5397517.htm/?utm_source=slidesgo_template&amp;utm_medium=referral-link&amp;utm_campaign=sg_resources&amp;utm_content=freepik" TargetMode="External"/><Relationship Id="rId16" Type="http://schemas.openxmlformats.org/officeDocument/2006/relationships/hyperlink" Target="https://www.freepik.com/free-photo/witchcraft-arrangement-with-candle-lights-dark_5397630.htm/?utm_source=slidesgo_template&amp;utm_medium=referral-link&amp;utm_campaign=sg_resources&amp;utm_content=freepik" TargetMode="External"/><Relationship Id="rId19" Type="http://schemas.openxmlformats.org/officeDocument/2006/relationships/hyperlink" Target="https://www.freepik.com/free-photo/man-with-skull-surrounded-by-autumn-branches_5396891.htm/?utm_source=slidesgo_template&amp;utm_medium=referral-link&amp;utm_campaign=sg_resources&amp;utm_content=freepik" TargetMode="External"/><Relationship Id="rId18" Type="http://schemas.openxmlformats.org/officeDocument/2006/relationships/hyperlink" Target="https://www.freepik.com/free-photo/spooky-young-woman-with-scarecrow-makeup_298490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hyperlink" Target="https://fonts.google.com/specimen/Crimson+Text?query=crimso" TargetMode="External"/><Relationship Id="rId4" Type="http://schemas.openxmlformats.org/officeDocument/2006/relationships/hyperlink" Target="https://fonts.google.com/specimen/Quicksand?query=quic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8.gif"/><Relationship Id="rId14" Type="http://schemas.openxmlformats.org/officeDocument/2006/relationships/image" Target="../media/image1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24.jp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2"/>
          <p:cNvSpPr txBox="1"/>
          <p:nvPr>
            <p:ph idx="1" type="subTitle"/>
          </p:nvPr>
        </p:nvSpPr>
        <p:spPr>
          <a:xfrm>
            <a:off x="2252525" y="2777355"/>
            <a:ext cx="6178500" cy="41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pic>
        <p:nvPicPr>
          <p:cNvPr id="166" name="Google Shape;166;p32"/>
          <p:cNvPicPr preferRelativeResize="0"/>
          <p:nvPr/>
        </p:nvPicPr>
        <p:blipFill rotWithShape="1">
          <a:blip r:embed="rId4">
            <a:alphaModFix/>
          </a:blip>
          <a:srcRect b="52091" l="0" r="0" t="0"/>
          <a:stretch/>
        </p:blipFill>
        <p:spPr>
          <a:xfrm>
            <a:off x="0" y="3915207"/>
            <a:ext cx="9144000" cy="1232100"/>
          </a:xfrm>
          <a:prstGeom prst="rect">
            <a:avLst/>
          </a:prstGeom>
          <a:noFill/>
          <a:ln>
            <a:noFill/>
          </a:ln>
        </p:spPr>
      </p:pic>
      <p:pic>
        <p:nvPicPr>
          <p:cNvPr id="167" name="Google Shape;167;p32"/>
          <p:cNvPicPr preferRelativeResize="0"/>
          <p:nvPr/>
        </p:nvPicPr>
        <p:blipFill rotWithShape="1">
          <a:blip r:embed="rId5">
            <a:alphaModFix/>
          </a:blip>
          <a:srcRect b="0" l="0" r="0" t="71627"/>
          <a:stretch/>
        </p:blipFill>
        <p:spPr>
          <a:xfrm>
            <a:off x="0" y="5974"/>
            <a:ext cx="9144000" cy="729649"/>
          </a:xfrm>
          <a:prstGeom prst="rect">
            <a:avLst/>
          </a:prstGeom>
          <a:noFill/>
          <a:ln>
            <a:noFill/>
          </a:ln>
          <a:effectLst>
            <a:outerShdw rotWithShape="0" algn="bl">
              <a:srgbClr val="000000">
                <a:alpha val="67000"/>
              </a:srgbClr>
            </a:outerShdw>
          </a:effectLst>
        </p:spPr>
      </p:pic>
      <p:sp>
        <p:nvSpPr>
          <p:cNvPr id="168" name="Google Shape;168;p32"/>
          <p:cNvSpPr txBox="1"/>
          <p:nvPr>
            <p:ph type="ctrTitle"/>
          </p:nvPr>
        </p:nvSpPr>
        <p:spPr>
          <a:xfrm>
            <a:off x="2252500" y="1159754"/>
            <a:ext cx="6178500" cy="161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HORROR MOVIE</a:t>
            </a:r>
            <a:r>
              <a:rPr lang="en"/>
              <a:t> PITCH DECK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1"/>
          <p:cNvSpPr txBox="1"/>
          <p:nvPr>
            <p:ph type="title"/>
          </p:nvPr>
        </p:nvSpPr>
        <p:spPr>
          <a:xfrm>
            <a:off x="713100" y="2107800"/>
            <a:ext cx="5006100" cy="154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PRODUCT </a:t>
            </a:r>
            <a:r>
              <a:rPr lang="en"/>
              <a:t>OVERVIEW</a:t>
            </a:r>
            <a:endParaRPr/>
          </a:p>
        </p:txBody>
      </p:sp>
      <p:sp>
        <p:nvSpPr>
          <p:cNvPr id="265" name="Google Shape;265;p41"/>
          <p:cNvSpPr txBox="1"/>
          <p:nvPr>
            <p:ph idx="2" type="title"/>
          </p:nvPr>
        </p:nvSpPr>
        <p:spPr>
          <a:xfrm>
            <a:off x="713100" y="888225"/>
            <a:ext cx="1337700" cy="8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6" name="Google Shape;266;p41"/>
          <p:cNvSpPr txBox="1"/>
          <p:nvPr>
            <p:ph idx="1" type="subTitle"/>
          </p:nvPr>
        </p:nvSpPr>
        <p:spPr>
          <a:xfrm>
            <a:off x="713100" y="3714350"/>
            <a:ext cx="5006100" cy="3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cxnSp>
        <p:nvCxnSpPr>
          <p:cNvPr id="267" name="Google Shape;267;p41"/>
          <p:cNvCxnSpPr/>
          <p:nvPr/>
        </p:nvCxnSpPr>
        <p:spPr>
          <a:xfrm>
            <a:off x="825072" y="1966747"/>
            <a:ext cx="1261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p:nvPr/>
        </p:nvSpPr>
        <p:spPr>
          <a:xfrm>
            <a:off x="3399685" y="1816700"/>
            <a:ext cx="1063500" cy="106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4680835" y="1816700"/>
            <a:ext cx="1063500" cy="106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a:off x="3399685" y="3167925"/>
            <a:ext cx="1063500" cy="106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4680835" y="3167925"/>
            <a:ext cx="1063500" cy="1060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SWOT</a:t>
            </a:r>
            <a:r>
              <a:rPr lang="en"/>
              <a:t> ANALYSIS</a:t>
            </a:r>
            <a:endParaRPr/>
          </a:p>
        </p:txBody>
      </p:sp>
      <p:sp>
        <p:nvSpPr>
          <p:cNvPr id="277" name="Google Shape;277;p42"/>
          <p:cNvSpPr txBox="1"/>
          <p:nvPr>
            <p:ph type="title"/>
          </p:nvPr>
        </p:nvSpPr>
        <p:spPr>
          <a:xfrm>
            <a:off x="713100" y="1888243"/>
            <a:ext cx="2393400" cy="4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STRENGTHS</a:t>
            </a:r>
            <a:endParaRPr sz="2200"/>
          </a:p>
        </p:txBody>
      </p:sp>
      <p:sp>
        <p:nvSpPr>
          <p:cNvPr id="278" name="Google Shape;278;p42"/>
          <p:cNvSpPr txBox="1"/>
          <p:nvPr>
            <p:ph idx="4294967295" type="subTitle"/>
          </p:nvPr>
        </p:nvSpPr>
        <p:spPr>
          <a:xfrm>
            <a:off x="713100" y="2308843"/>
            <a:ext cx="2393400" cy="49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Despite being red, Mars is a cold place, not hot</a:t>
            </a:r>
            <a:endParaRPr/>
          </a:p>
        </p:txBody>
      </p:sp>
      <p:sp>
        <p:nvSpPr>
          <p:cNvPr id="279" name="Google Shape;279;p42"/>
          <p:cNvSpPr txBox="1"/>
          <p:nvPr>
            <p:ph type="title"/>
          </p:nvPr>
        </p:nvSpPr>
        <p:spPr>
          <a:xfrm>
            <a:off x="713100" y="3239481"/>
            <a:ext cx="2393400" cy="4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OPPORTUNITIES</a:t>
            </a:r>
            <a:endParaRPr sz="2200"/>
          </a:p>
        </p:txBody>
      </p:sp>
      <p:sp>
        <p:nvSpPr>
          <p:cNvPr id="280" name="Google Shape;280;p42"/>
          <p:cNvSpPr txBox="1"/>
          <p:nvPr>
            <p:ph idx="4294967295" type="subTitle"/>
          </p:nvPr>
        </p:nvSpPr>
        <p:spPr>
          <a:xfrm>
            <a:off x="713100" y="3660080"/>
            <a:ext cx="2393400" cy="49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Saturn is</a:t>
            </a:r>
            <a:r>
              <a:rPr lang="en"/>
              <a:t> composed of hydrogen and helium</a:t>
            </a:r>
            <a:endParaRPr/>
          </a:p>
        </p:txBody>
      </p:sp>
      <p:sp>
        <p:nvSpPr>
          <p:cNvPr id="281" name="Google Shape;281;p42"/>
          <p:cNvSpPr txBox="1"/>
          <p:nvPr>
            <p:ph type="title"/>
          </p:nvPr>
        </p:nvSpPr>
        <p:spPr>
          <a:xfrm>
            <a:off x="6037500" y="1888243"/>
            <a:ext cx="2393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WEAKNESSES</a:t>
            </a:r>
            <a:endParaRPr sz="2200"/>
          </a:p>
        </p:txBody>
      </p:sp>
      <p:sp>
        <p:nvSpPr>
          <p:cNvPr id="282" name="Google Shape;282;p42"/>
          <p:cNvSpPr txBox="1"/>
          <p:nvPr>
            <p:ph idx="4294967295" type="subTitle"/>
          </p:nvPr>
        </p:nvSpPr>
        <p:spPr>
          <a:xfrm>
            <a:off x="6037500" y="2308843"/>
            <a:ext cx="2393400" cy="497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a:t>
            </a:r>
            <a:r>
              <a:rPr lang="en"/>
              <a:t> the biggest planet in the Solar System</a:t>
            </a:r>
            <a:endParaRPr/>
          </a:p>
        </p:txBody>
      </p:sp>
      <p:sp>
        <p:nvSpPr>
          <p:cNvPr id="283" name="Google Shape;283;p42"/>
          <p:cNvSpPr txBox="1"/>
          <p:nvPr>
            <p:ph type="title"/>
          </p:nvPr>
        </p:nvSpPr>
        <p:spPr>
          <a:xfrm>
            <a:off x="6037500" y="3239481"/>
            <a:ext cx="2393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THREATS</a:t>
            </a:r>
            <a:endParaRPr sz="2200"/>
          </a:p>
        </p:txBody>
      </p:sp>
      <p:sp>
        <p:nvSpPr>
          <p:cNvPr id="284" name="Google Shape;284;p42"/>
          <p:cNvSpPr txBox="1"/>
          <p:nvPr>
            <p:ph idx="4294967295" type="subTitle"/>
          </p:nvPr>
        </p:nvSpPr>
        <p:spPr>
          <a:xfrm>
            <a:off x="6037500" y="3660080"/>
            <a:ext cx="2393400" cy="497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Earth is the third planet from the Sun</a:t>
            </a:r>
            <a:endParaRPr/>
          </a:p>
        </p:txBody>
      </p:sp>
      <p:sp>
        <p:nvSpPr>
          <p:cNvPr id="285" name="Google Shape;285;p42"/>
          <p:cNvSpPr txBox="1"/>
          <p:nvPr>
            <p:ph type="title"/>
          </p:nvPr>
        </p:nvSpPr>
        <p:spPr>
          <a:xfrm>
            <a:off x="3522085" y="1887500"/>
            <a:ext cx="8187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S</a:t>
            </a:r>
            <a:endParaRPr sz="4000">
              <a:solidFill>
                <a:schemeClr val="accent1"/>
              </a:solidFill>
            </a:endParaRPr>
          </a:p>
        </p:txBody>
      </p:sp>
      <p:sp>
        <p:nvSpPr>
          <p:cNvPr id="286" name="Google Shape;286;p42"/>
          <p:cNvSpPr txBox="1"/>
          <p:nvPr>
            <p:ph type="title"/>
          </p:nvPr>
        </p:nvSpPr>
        <p:spPr>
          <a:xfrm>
            <a:off x="4803235" y="1887500"/>
            <a:ext cx="8187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W</a:t>
            </a:r>
            <a:endParaRPr sz="4000">
              <a:solidFill>
                <a:schemeClr val="accent1"/>
              </a:solidFill>
            </a:endParaRPr>
          </a:p>
        </p:txBody>
      </p:sp>
      <p:sp>
        <p:nvSpPr>
          <p:cNvPr id="287" name="Google Shape;287;p42"/>
          <p:cNvSpPr txBox="1"/>
          <p:nvPr>
            <p:ph type="title"/>
          </p:nvPr>
        </p:nvSpPr>
        <p:spPr>
          <a:xfrm>
            <a:off x="3522085" y="3238725"/>
            <a:ext cx="8187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O</a:t>
            </a:r>
            <a:endParaRPr sz="4000">
              <a:solidFill>
                <a:schemeClr val="accent1"/>
              </a:solidFill>
            </a:endParaRPr>
          </a:p>
        </p:txBody>
      </p:sp>
      <p:sp>
        <p:nvSpPr>
          <p:cNvPr id="288" name="Google Shape;288;p42"/>
          <p:cNvSpPr txBox="1"/>
          <p:nvPr>
            <p:ph type="title"/>
          </p:nvPr>
        </p:nvSpPr>
        <p:spPr>
          <a:xfrm>
            <a:off x="4803235" y="3238725"/>
            <a:ext cx="8187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T</a:t>
            </a:r>
            <a:endParaRPr sz="40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3"/>
          <p:cNvSpPr txBox="1"/>
          <p:nvPr>
            <p:ph idx="1" type="subTitle"/>
          </p:nvPr>
        </p:nvSpPr>
        <p:spPr>
          <a:xfrm>
            <a:off x="2064775" y="1679813"/>
            <a:ext cx="5014500" cy="124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294" name="Google Shape;294;p43"/>
          <p:cNvSpPr txBox="1"/>
          <p:nvPr>
            <p:ph type="title"/>
          </p:nvPr>
        </p:nvSpPr>
        <p:spPr>
          <a:xfrm>
            <a:off x="2064775" y="3084487"/>
            <a:ext cx="50145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PRODUCT</a:t>
            </a:r>
            <a:r>
              <a:rPr lang="en"/>
              <a:t> OVERVIEW </a:t>
            </a:r>
            <a:endParaRPr/>
          </a:p>
        </p:txBody>
      </p:sp>
      <p:sp>
        <p:nvSpPr>
          <p:cNvPr id="300" name="Google Shape;300;p44"/>
          <p:cNvSpPr txBox="1"/>
          <p:nvPr>
            <p:ph idx="2" type="title"/>
          </p:nvPr>
        </p:nvSpPr>
        <p:spPr>
          <a:xfrm>
            <a:off x="713100" y="1868635"/>
            <a:ext cx="2291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1" name="Google Shape;301;p44"/>
          <p:cNvSpPr txBox="1"/>
          <p:nvPr>
            <p:ph idx="1" type="subTitle"/>
          </p:nvPr>
        </p:nvSpPr>
        <p:spPr>
          <a:xfrm>
            <a:off x="713100" y="2305970"/>
            <a:ext cx="2291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302" name="Google Shape;302;p44"/>
          <p:cNvSpPr txBox="1"/>
          <p:nvPr>
            <p:ph idx="3" type="title"/>
          </p:nvPr>
        </p:nvSpPr>
        <p:spPr>
          <a:xfrm>
            <a:off x="3426300" y="1868635"/>
            <a:ext cx="2291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3" name="Google Shape;303;p44"/>
          <p:cNvSpPr txBox="1"/>
          <p:nvPr>
            <p:ph idx="4" type="subTitle"/>
          </p:nvPr>
        </p:nvSpPr>
        <p:spPr>
          <a:xfrm>
            <a:off x="3426300" y="2305970"/>
            <a:ext cx="2291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304" name="Google Shape;304;p44"/>
          <p:cNvSpPr txBox="1"/>
          <p:nvPr>
            <p:ph idx="5" type="title"/>
          </p:nvPr>
        </p:nvSpPr>
        <p:spPr>
          <a:xfrm>
            <a:off x="6139500" y="1868635"/>
            <a:ext cx="2291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305" name="Google Shape;305;p44"/>
          <p:cNvSpPr txBox="1"/>
          <p:nvPr>
            <p:ph idx="6" type="subTitle"/>
          </p:nvPr>
        </p:nvSpPr>
        <p:spPr>
          <a:xfrm>
            <a:off x="6139500" y="2305970"/>
            <a:ext cx="2291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a:t>
            </a:r>
            <a:r>
              <a:rPr lang="en"/>
              <a:t>the only one that harbors life in our System</a:t>
            </a:r>
            <a:endParaRPr/>
          </a:p>
        </p:txBody>
      </p:sp>
      <p:sp>
        <p:nvSpPr>
          <p:cNvPr id="306" name="Google Shape;306;p44"/>
          <p:cNvSpPr txBox="1"/>
          <p:nvPr>
            <p:ph idx="7" type="title"/>
          </p:nvPr>
        </p:nvSpPr>
        <p:spPr>
          <a:xfrm>
            <a:off x="2069450" y="3516153"/>
            <a:ext cx="2291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7" name="Google Shape;307;p44"/>
          <p:cNvSpPr txBox="1"/>
          <p:nvPr>
            <p:ph idx="8" type="subTitle"/>
          </p:nvPr>
        </p:nvSpPr>
        <p:spPr>
          <a:xfrm>
            <a:off x="2069450" y="3953500"/>
            <a:ext cx="2291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08" name="Google Shape;308;p44"/>
          <p:cNvSpPr txBox="1"/>
          <p:nvPr>
            <p:ph idx="9" type="title"/>
          </p:nvPr>
        </p:nvSpPr>
        <p:spPr>
          <a:xfrm>
            <a:off x="4783143" y="3516153"/>
            <a:ext cx="2291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9" name="Google Shape;309;p44"/>
          <p:cNvSpPr txBox="1"/>
          <p:nvPr>
            <p:ph idx="13" type="subTitle"/>
          </p:nvPr>
        </p:nvSpPr>
        <p:spPr>
          <a:xfrm>
            <a:off x="4783143" y="3953500"/>
            <a:ext cx="2291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grpSp>
        <p:nvGrpSpPr>
          <p:cNvPr id="310" name="Google Shape;310;p44"/>
          <p:cNvGrpSpPr/>
          <p:nvPr/>
        </p:nvGrpSpPr>
        <p:grpSpPr>
          <a:xfrm>
            <a:off x="4372003" y="1439348"/>
            <a:ext cx="399992" cy="408050"/>
            <a:chOff x="4442953" y="1439348"/>
            <a:chExt cx="399992" cy="408050"/>
          </a:xfrm>
        </p:grpSpPr>
        <p:sp>
          <p:nvSpPr>
            <p:cNvPr id="311" name="Google Shape;311;p44"/>
            <p:cNvSpPr/>
            <p:nvPr/>
          </p:nvSpPr>
          <p:spPr>
            <a:xfrm>
              <a:off x="4608106" y="1583037"/>
              <a:ext cx="93796" cy="119831"/>
            </a:xfrm>
            <a:custGeom>
              <a:rect b="b" l="l" r="r" t="t"/>
              <a:pathLst>
                <a:path extrusionOk="0" h="3371" w="2692">
                  <a:moveTo>
                    <a:pt x="345" y="1"/>
                  </a:moveTo>
                  <a:cubicBezTo>
                    <a:pt x="286" y="1"/>
                    <a:pt x="226" y="18"/>
                    <a:pt x="167" y="54"/>
                  </a:cubicBezTo>
                  <a:cubicBezTo>
                    <a:pt x="48" y="102"/>
                    <a:pt x="0" y="221"/>
                    <a:pt x="0" y="340"/>
                  </a:cubicBezTo>
                  <a:lnTo>
                    <a:pt x="0" y="3031"/>
                  </a:lnTo>
                  <a:cubicBezTo>
                    <a:pt x="0" y="3150"/>
                    <a:pt x="48" y="3269"/>
                    <a:pt x="167" y="3317"/>
                  </a:cubicBezTo>
                  <a:cubicBezTo>
                    <a:pt x="226" y="3352"/>
                    <a:pt x="286" y="3370"/>
                    <a:pt x="345" y="3370"/>
                  </a:cubicBezTo>
                  <a:cubicBezTo>
                    <a:pt x="405" y="3370"/>
                    <a:pt x="464" y="3352"/>
                    <a:pt x="524" y="3317"/>
                  </a:cubicBezTo>
                  <a:lnTo>
                    <a:pt x="2524" y="1959"/>
                  </a:lnTo>
                  <a:cubicBezTo>
                    <a:pt x="2620" y="1912"/>
                    <a:pt x="2691" y="1793"/>
                    <a:pt x="2691" y="1697"/>
                  </a:cubicBezTo>
                  <a:cubicBezTo>
                    <a:pt x="2691" y="1578"/>
                    <a:pt x="2620" y="1459"/>
                    <a:pt x="2524" y="1412"/>
                  </a:cubicBezTo>
                  <a:lnTo>
                    <a:pt x="524" y="54"/>
                  </a:lnTo>
                  <a:cubicBezTo>
                    <a:pt x="464" y="18"/>
                    <a:pt x="405" y="1"/>
                    <a:pt x="34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p:nvPr/>
          </p:nvSpPr>
          <p:spPr>
            <a:xfrm>
              <a:off x="4442953" y="1439348"/>
              <a:ext cx="399992" cy="408050"/>
            </a:xfrm>
            <a:custGeom>
              <a:rect b="b" l="l" r="r" t="t"/>
              <a:pathLst>
                <a:path extrusionOk="0" h="11479" w="11480">
                  <a:moveTo>
                    <a:pt x="5740" y="0"/>
                  </a:moveTo>
                  <a:cubicBezTo>
                    <a:pt x="5550" y="0"/>
                    <a:pt x="5407" y="143"/>
                    <a:pt x="5407" y="334"/>
                  </a:cubicBezTo>
                  <a:lnTo>
                    <a:pt x="5407" y="691"/>
                  </a:lnTo>
                  <a:cubicBezTo>
                    <a:pt x="2882" y="834"/>
                    <a:pt x="882" y="2882"/>
                    <a:pt x="715" y="5382"/>
                  </a:cubicBezTo>
                  <a:lnTo>
                    <a:pt x="334" y="5382"/>
                  </a:lnTo>
                  <a:cubicBezTo>
                    <a:pt x="144" y="5382"/>
                    <a:pt x="1" y="5549"/>
                    <a:pt x="1" y="5739"/>
                  </a:cubicBezTo>
                  <a:cubicBezTo>
                    <a:pt x="1" y="5906"/>
                    <a:pt x="144" y="6073"/>
                    <a:pt x="334" y="6073"/>
                  </a:cubicBezTo>
                  <a:lnTo>
                    <a:pt x="715" y="6073"/>
                  </a:lnTo>
                  <a:cubicBezTo>
                    <a:pt x="882" y="8573"/>
                    <a:pt x="2882" y="10597"/>
                    <a:pt x="5407" y="10740"/>
                  </a:cubicBezTo>
                  <a:lnTo>
                    <a:pt x="5407" y="11121"/>
                  </a:lnTo>
                  <a:cubicBezTo>
                    <a:pt x="5407" y="11312"/>
                    <a:pt x="5550" y="11479"/>
                    <a:pt x="5740" y="11479"/>
                  </a:cubicBezTo>
                  <a:cubicBezTo>
                    <a:pt x="5931" y="11479"/>
                    <a:pt x="6074" y="11312"/>
                    <a:pt x="6074" y="11121"/>
                  </a:cubicBezTo>
                  <a:lnTo>
                    <a:pt x="6074" y="10740"/>
                  </a:lnTo>
                  <a:cubicBezTo>
                    <a:pt x="8598" y="10597"/>
                    <a:pt x="10598" y="8573"/>
                    <a:pt x="10765" y="6073"/>
                  </a:cubicBezTo>
                  <a:lnTo>
                    <a:pt x="11146" y="6073"/>
                  </a:lnTo>
                  <a:cubicBezTo>
                    <a:pt x="11337" y="6073"/>
                    <a:pt x="11480" y="5906"/>
                    <a:pt x="11480" y="5739"/>
                  </a:cubicBezTo>
                  <a:cubicBezTo>
                    <a:pt x="11480" y="5549"/>
                    <a:pt x="11337" y="5382"/>
                    <a:pt x="11146" y="5382"/>
                  </a:cubicBezTo>
                  <a:lnTo>
                    <a:pt x="10765" y="5382"/>
                  </a:lnTo>
                  <a:cubicBezTo>
                    <a:pt x="10694" y="4287"/>
                    <a:pt x="10265" y="3239"/>
                    <a:pt x="9527" y="2405"/>
                  </a:cubicBezTo>
                  <a:lnTo>
                    <a:pt x="9789" y="2167"/>
                  </a:lnTo>
                  <a:cubicBezTo>
                    <a:pt x="9908" y="2024"/>
                    <a:pt x="9908" y="1810"/>
                    <a:pt x="9789" y="1691"/>
                  </a:cubicBezTo>
                  <a:cubicBezTo>
                    <a:pt x="9717" y="1619"/>
                    <a:pt x="9628" y="1584"/>
                    <a:pt x="9542" y="1584"/>
                  </a:cubicBezTo>
                  <a:cubicBezTo>
                    <a:pt x="9455" y="1584"/>
                    <a:pt x="9372" y="1619"/>
                    <a:pt x="9312" y="1691"/>
                  </a:cubicBezTo>
                  <a:lnTo>
                    <a:pt x="7884" y="3120"/>
                  </a:lnTo>
                  <a:cubicBezTo>
                    <a:pt x="7741" y="3239"/>
                    <a:pt x="7741" y="3453"/>
                    <a:pt x="7884" y="3596"/>
                  </a:cubicBezTo>
                  <a:cubicBezTo>
                    <a:pt x="7943" y="3656"/>
                    <a:pt x="8026" y="3685"/>
                    <a:pt x="8113" y="3685"/>
                  </a:cubicBezTo>
                  <a:cubicBezTo>
                    <a:pt x="8199" y="3685"/>
                    <a:pt x="8288" y="3656"/>
                    <a:pt x="8360" y="3596"/>
                  </a:cubicBezTo>
                  <a:lnTo>
                    <a:pt x="8574" y="3358"/>
                  </a:lnTo>
                  <a:cubicBezTo>
                    <a:pt x="9050" y="3929"/>
                    <a:pt x="9360" y="4620"/>
                    <a:pt x="9408" y="5382"/>
                  </a:cubicBezTo>
                  <a:lnTo>
                    <a:pt x="9098" y="5382"/>
                  </a:lnTo>
                  <a:cubicBezTo>
                    <a:pt x="8908" y="5382"/>
                    <a:pt x="8765" y="5549"/>
                    <a:pt x="8765" y="5739"/>
                  </a:cubicBezTo>
                  <a:cubicBezTo>
                    <a:pt x="8765" y="5906"/>
                    <a:pt x="8908" y="6073"/>
                    <a:pt x="9098" y="6073"/>
                  </a:cubicBezTo>
                  <a:lnTo>
                    <a:pt x="9408" y="6073"/>
                  </a:lnTo>
                  <a:cubicBezTo>
                    <a:pt x="9265" y="7835"/>
                    <a:pt x="7860" y="9240"/>
                    <a:pt x="6074" y="9407"/>
                  </a:cubicBezTo>
                  <a:lnTo>
                    <a:pt x="6074" y="9097"/>
                  </a:lnTo>
                  <a:cubicBezTo>
                    <a:pt x="6074" y="8907"/>
                    <a:pt x="5931" y="8764"/>
                    <a:pt x="5740" y="8764"/>
                  </a:cubicBezTo>
                  <a:cubicBezTo>
                    <a:pt x="5550" y="8764"/>
                    <a:pt x="5407" y="8907"/>
                    <a:pt x="5407" y="9097"/>
                  </a:cubicBezTo>
                  <a:lnTo>
                    <a:pt x="5407" y="9407"/>
                  </a:lnTo>
                  <a:cubicBezTo>
                    <a:pt x="3621" y="9240"/>
                    <a:pt x="2216" y="7835"/>
                    <a:pt x="2073" y="6073"/>
                  </a:cubicBezTo>
                  <a:lnTo>
                    <a:pt x="2382" y="6073"/>
                  </a:lnTo>
                  <a:cubicBezTo>
                    <a:pt x="2573" y="6073"/>
                    <a:pt x="2716" y="5906"/>
                    <a:pt x="2716" y="5739"/>
                  </a:cubicBezTo>
                  <a:cubicBezTo>
                    <a:pt x="2716" y="5549"/>
                    <a:pt x="2573" y="5382"/>
                    <a:pt x="2382" y="5382"/>
                  </a:cubicBezTo>
                  <a:lnTo>
                    <a:pt x="2073" y="5382"/>
                  </a:lnTo>
                  <a:cubicBezTo>
                    <a:pt x="2216" y="3620"/>
                    <a:pt x="3621" y="2215"/>
                    <a:pt x="5407" y="2048"/>
                  </a:cubicBezTo>
                  <a:lnTo>
                    <a:pt x="5407" y="2358"/>
                  </a:lnTo>
                  <a:cubicBezTo>
                    <a:pt x="5407" y="2548"/>
                    <a:pt x="5550" y="2691"/>
                    <a:pt x="5740" y="2691"/>
                  </a:cubicBezTo>
                  <a:cubicBezTo>
                    <a:pt x="5931" y="2691"/>
                    <a:pt x="6074" y="2548"/>
                    <a:pt x="6074" y="2358"/>
                  </a:cubicBezTo>
                  <a:lnTo>
                    <a:pt x="6074" y="334"/>
                  </a:lnTo>
                  <a:cubicBezTo>
                    <a:pt x="6074" y="143"/>
                    <a:pt x="5931" y="0"/>
                    <a:pt x="574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4"/>
          <p:cNvGrpSpPr/>
          <p:nvPr/>
        </p:nvGrpSpPr>
        <p:grpSpPr>
          <a:xfrm>
            <a:off x="7085227" y="1443803"/>
            <a:ext cx="399956" cy="408061"/>
            <a:chOff x="7023892" y="1443803"/>
            <a:chExt cx="399956" cy="408061"/>
          </a:xfrm>
        </p:grpSpPr>
        <p:sp>
          <p:nvSpPr>
            <p:cNvPr id="314" name="Google Shape;314;p44"/>
            <p:cNvSpPr/>
            <p:nvPr/>
          </p:nvSpPr>
          <p:spPr>
            <a:xfrm>
              <a:off x="7237963" y="1612269"/>
              <a:ext cx="61427" cy="61817"/>
            </a:xfrm>
            <a:custGeom>
              <a:rect b="b" l="l" r="r" t="t"/>
              <a:pathLst>
                <a:path extrusionOk="0" h="1739" w="1763">
                  <a:moveTo>
                    <a:pt x="357" y="0"/>
                  </a:moveTo>
                  <a:lnTo>
                    <a:pt x="0" y="572"/>
                  </a:lnTo>
                  <a:lnTo>
                    <a:pt x="715" y="1739"/>
                  </a:lnTo>
                  <a:lnTo>
                    <a:pt x="1691" y="143"/>
                  </a:lnTo>
                  <a:cubicBezTo>
                    <a:pt x="1715" y="96"/>
                    <a:pt x="1739" y="48"/>
                    <a:pt x="176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7023892" y="1443803"/>
              <a:ext cx="188359" cy="143932"/>
            </a:xfrm>
            <a:custGeom>
              <a:rect b="b" l="l" r="r" t="t"/>
              <a:pathLst>
                <a:path extrusionOk="0" h="4049" w="5406">
                  <a:moveTo>
                    <a:pt x="333" y="0"/>
                  </a:moveTo>
                  <a:cubicBezTo>
                    <a:pt x="143" y="0"/>
                    <a:pt x="0" y="143"/>
                    <a:pt x="0" y="334"/>
                  </a:cubicBezTo>
                  <a:lnTo>
                    <a:pt x="0" y="3715"/>
                  </a:lnTo>
                  <a:cubicBezTo>
                    <a:pt x="0" y="3906"/>
                    <a:pt x="143" y="4049"/>
                    <a:pt x="333" y="4049"/>
                  </a:cubicBezTo>
                  <a:lnTo>
                    <a:pt x="1024" y="4049"/>
                  </a:lnTo>
                  <a:lnTo>
                    <a:pt x="1024" y="3382"/>
                  </a:lnTo>
                  <a:cubicBezTo>
                    <a:pt x="1024" y="3192"/>
                    <a:pt x="1191" y="3049"/>
                    <a:pt x="1357" y="3049"/>
                  </a:cubicBezTo>
                  <a:cubicBezTo>
                    <a:pt x="1548" y="3049"/>
                    <a:pt x="1715" y="3192"/>
                    <a:pt x="1715" y="3382"/>
                  </a:cubicBezTo>
                  <a:lnTo>
                    <a:pt x="1715" y="4049"/>
                  </a:lnTo>
                  <a:lnTo>
                    <a:pt x="2691" y="4049"/>
                  </a:lnTo>
                  <a:cubicBezTo>
                    <a:pt x="2667" y="3763"/>
                    <a:pt x="2667" y="3453"/>
                    <a:pt x="2715" y="3144"/>
                  </a:cubicBezTo>
                  <a:cubicBezTo>
                    <a:pt x="2810" y="2668"/>
                    <a:pt x="3215" y="2334"/>
                    <a:pt x="3715" y="2334"/>
                  </a:cubicBezTo>
                  <a:cubicBezTo>
                    <a:pt x="4049" y="2334"/>
                    <a:pt x="4382" y="2501"/>
                    <a:pt x="4572" y="2787"/>
                  </a:cubicBezTo>
                  <a:lnTo>
                    <a:pt x="5358" y="4049"/>
                  </a:lnTo>
                  <a:lnTo>
                    <a:pt x="5406" y="4049"/>
                  </a:lnTo>
                  <a:lnTo>
                    <a:pt x="5406" y="0"/>
                  </a:lnTo>
                  <a:lnTo>
                    <a:pt x="4406" y="0"/>
                  </a:lnTo>
                  <a:lnTo>
                    <a:pt x="4406" y="667"/>
                  </a:lnTo>
                  <a:cubicBezTo>
                    <a:pt x="4406" y="858"/>
                    <a:pt x="4239" y="1001"/>
                    <a:pt x="4049" y="1001"/>
                  </a:cubicBezTo>
                  <a:cubicBezTo>
                    <a:pt x="3882" y="1001"/>
                    <a:pt x="3715" y="858"/>
                    <a:pt x="3715" y="667"/>
                  </a:cubicBezTo>
                  <a:lnTo>
                    <a:pt x="3715" y="0"/>
                  </a:lnTo>
                  <a:lnTo>
                    <a:pt x="3048" y="0"/>
                  </a:lnTo>
                  <a:lnTo>
                    <a:pt x="3048" y="667"/>
                  </a:lnTo>
                  <a:cubicBezTo>
                    <a:pt x="3048" y="858"/>
                    <a:pt x="2905" y="1001"/>
                    <a:pt x="2715" y="1001"/>
                  </a:cubicBezTo>
                  <a:cubicBezTo>
                    <a:pt x="2524" y="1001"/>
                    <a:pt x="2382" y="858"/>
                    <a:pt x="2382" y="667"/>
                  </a:cubicBezTo>
                  <a:lnTo>
                    <a:pt x="2382" y="0"/>
                  </a:lnTo>
                  <a:lnTo>
                    <a:pt x="1715" y="0"/>
                  </a:lnTo>
                  <a:lnTo>
                    <a:pt x="1715" y="667"/>
                  </a:lnTo>
                  <a:cubicBezTo>
                    <a:pt x="1715" y="858"/>
                    <a:pt x="1548" y="1001"/>
                    <a:pt x="1357" y="1001"/>
                  </a:cubicBezTo>
                  <a:cubicBezTo>
                    <a:pt x="1191" y="1001"/>
                    <a:pt x="1024" y="858"/>
                    <a:pt x="1024" y="667"/>
                  </a:cubicBezTo>
                  <a:lnTo>
                    <a:pt x="1024"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7235454" y="1443803"/>
              <a:ext cx="188393" cy="143932"/>
            </a:xfrm>
            <a:custGeom>
              <a:rect b="b" l="l" r="r" t="t"/>
              <a:pathLst>
                <a:path extrusionOk="0" h="4049" w="5407">
                  <a:moveTo>
                    <a:pt x="1" y="0"/>
                  </a:moveTo>
                  <a:lnTo>
                    <a:pt x="1" y="4049"/>
                  </a:lnTo>
                  <a:lnTo>
                    <a:pt x="1001" y="4049"/>
                  </a:lnTo>
                  <a:lnTo>
                    <a:pt x="1001" y="3382"/>
                  </a:lnTo>
                  <a:cubicBezTo>
                    <a:pt x="1001" y="3192"/>
                    <a:pt x="1168" y="3049"/>
                    <a:pt x="1358" y="3049"/>
                  </a:cubicBezTo>
                  <a:cubicBezTo>
                    <a:pt x="1525" y="3049"/>
                    <a:pt x="1692" y="3192"/>
                    <a:pt x="1692" y="3382"/>
                  </a:cubicBezTo>
                  <a:lnTo>
                    <a:pt x="1692" y="4049"/>
                  </a:lnTo>
                  <a:lnTo>
                    <a:pt x="2358" y="4049"/>
                  </a:lnTo>
                  <a:lnTo>
                    <a:pt x="2358" y="3382"/>
                  </a:lnTo>
                  <a:cubicBezTo>
                    <a:pt x="2358" y="3192"/>
                    <a:pt x="2501" y="3049"/>
                    <a:pt x="2692" y="3049"/>
                  </a:cubicBezTo>
                  <a:cubicBezTo>
                    <a:pt x="2882" y="3049"/>
                    <a:pt x="3025" y="3192"/>
                    <a:pt x="3025" y="3382"/>
                  </a:cubicBezTo>
                  <a:lnTo>
                    <a:pt x="3025" y="4049"/>
                  </a:lnTo>
                  <a:lnTo>
                    <a:pt x="3692" y="4049"/>
                  </a:lnTo>
                  <a:lnTo>
                    <a:pt x="3692" y="3382"/>
                  </a:lnTo>
                  <a:cubicBezTo>
                    <a:pt x="3692" y="3192"/>
                    <a:pt x="3859" y="3049"/>
                    <a:pt x="4049" y="3049"/>
                  </a:cubicBezTo>
                  <a:cubicBezTo>
                    <a:pt x="4216" y="3049"/>
                    <a:pt x="4383" y="3192"/>
                    <a:pt x="4383" y="3382"/>
                  </a:cubicBezTo>
                  <a:lnTo>
                    <a:pt x="4383" y="4049"/>
                  </a:lnTo>
                  <a:lnTo>
                    <a:pt x="5073" y="4049"/>
                  </a:lnTo>
                  <a:cubicBezTo>
                    <a:pt x="5264" y="4049"/>
                    <a:pt x="5407" y="3906"/>
                    <a:pt x="5407" y="3715"/>
                  </a:cubicBezTo>
                  <a:lnTo>
                    <a:pt x="5407" y="334"/>
                  </a:lnTo>
                  <a:cubicBezTo>
                    <a:pt x="5407" y="143"/>
                    <a:pt x="5264" y="0"/>
                    <a:pt x="5073" y="0"/>
                  </a:cubicBezTo>
                  <a:lnTo>
                    <a:pt x="4383" y="0"/>
                  </a:lnTo>
                  <a:lnTo>
                    <a:pt x="4383" y="667"/>
                  </a:lnTo>
                  <a:cubicBezTo>
                    <a:pt x="4383" y="858"/>
                    <a:pt x="4216" y="1001"/>
                    <a:pt x="4049" y="1001"/>
                  </a:cubicBezTo>
                  <a:cubicBezTo>
                    <a:pt x="3859" y="1001"/>
                    <a:pt x="3692" y="858"/>
                    <a:pt x="3692" y="667"/>
                  </a:cubicBezTo>
                  <a:lnTo>
                    <a:pt x="3692" y="0"/>
                  </a:lnTo>
                  <a:lnTo>
                    <a:pt x="3025" y="0"/>
                  </a:lnTo>
                  <a:lnTo>
                    <a:pt x="3025" y="667"/>
                  </a:lnTo>
                  <a:cubicBezTo>
                    <a:pt x="3025" y="858"/>
                    <a:pt x="2882" y="1001"/>
                    <a:pt x="2692" y="1001"/>
                  </a:cubicBezTo>
                  <a:cubicBezTo>
                    <a:pt x="2501" y="1001"/>
                    <a:pt x="2358" y="858"/>
                    <a:pt x="2358" y="667"/>
                  </a:cubicBezTo>
                  <a:lnTo>
                    <a:pt x="2358" y="0"/>
                  </a:lnTo>
                  <a:lnTo>
                    <a:pt x="1692" y="0"/>
                  </a:lnTo>
                  <a:lnTo>
                    <a:pt x="1692" y="667"/>
                  </a:lnTo>
                  <a:cubicBezTo>
                    <a:pt x="1692" y="858"/>
                    <a:pt x="1525" y="1001"/>
                    <a:pt x="1358" y="1001"/>
                  </a:cubicBezTo>
                  <a:cubicBezTo>
                    <a:pt x="1168" y="1001"/>
                    <a:pt x="1001" y="858"/>
                    <a:pt x="1001" y="667"/>
                  </a:cubicBezTo>
                  <a:lnTo>
                    <a:pt x="1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4"/>
            <p:cNvSpPr/>
            <p:nvPr/>
          </p:nvSpPr>
          <p:spPr>
            <a:xfrm>
              <a:off x="7137548" y="1550094"/>
              <a:ext cx="262259" cy="301763"/>
            </a:xfrm>
            <a:custGeom>
              <a:rect b="b" l="l" r="r" t="t"/>
              <a:pathLst>
                <a:path extrusionOk="0" h="8489" w="7527">
                  <a:moveTo>
                    <a:pt x="5502" y="5798"/>
                  </a:moveTo>
                  <a:cubicBezTo>
                    <a:pt x="5883" y="5798"/>
                    <a:pt x="6169" y="6107"/>
                    <a:pt x="6169" y="6465"/>
                  </a:cubicBezTo>
                  <a:cubicBezTo>
                    <a:pt x="6169" y="6846"/>
                    <a:pt x="5883" y="7155"/>
                    <a:pt x="5502" y="7155"/>
                  </a:cubicBezTo>
                  <a:cubicBezTo>
                    <a:pt x="5121" y="7155"/>
                    <a:pt x="4835" y="6846"/>
                    <a:pt x="4835" y="6465"/>
                  </a:cubicBezTo>
                  <a:cubicBezTo>
                    <a:pt x="4835" y="6107"/>
                    <a:pt x="5121" y="5798"/>
                    <a:pt x="5502" y="5798"/>
                  </a:cubicBezTo>
                  <a:close/>
                  <a:moveTo>
                    <a:pt x="459" y="0"/>
                  </a:moveTo>
                  <a:cubicBezTo>
                    <a:pt x="303" y="0"/>
                    <a:pt x="148" y="103"/>
                    <a:pt x="120" y="273"/>
                  </a:cubicBezTo>
                  <a:cubicBezTo>
                    <a:pt x="1" y="821"/>
                    <a:pt x="96" y="1392"/>
                    <a:pt x="382" y="1892"/>
                  </a:cubicBezTo>
                  <a:lnTo>
                    <a:pt x="3763" y="7465"/>
                  </a:lnTo>
                  <a:cubicBezTo>
                    <a:pt x="4097" y="8084"/>
                    <a:pt x="4764" y="8489"/>
                    <a:pt x="5502" y="8489"/>
                  </a:cubicBezTo>
                  <a:cubicBezTo>
                    <a:pt x="6621" y="8489"/>
                    <a:pt x="7526" y="7584"/>
                    <a:pt x="7526" y="6465"/>
                  </a:cubicBezTo>
                  <a:cubicBezTo>
                    <a:pt x="7526" y="5345"/>
                    <a:pt x="6621" y="4464"/>
                    <a:pt x="5502" y="4464"/>
                  </a:cubicBezTo>
                  <a:cubicBezTo>
                    <a:pt x="4859" y="4464"/>
                    <a:pt x="4287" y="4774"/>
                    <a:pt x="3906" y="5250"/>
                  </a:cubicBezTo>
                  <a:lnTo>
                    <a:pt x="739" y="154"/>
                  </a:lnTo>
                  <a:cubicBezTo>
                    <a:pt x="671" y="48"/>
                    <a:pt x="565" y="0"/>
                    <a:pt x="45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4"/>
            <p:cNvSpPr/>
            <p:nvPr/>
          </p:nvSpPr>
          <p:spPr>
            <a:xfrm>
              <a:off x="7047933" y="1708785"/>
              <a:ext cx="161843" cy="143079"/>
            </a:xfrm>
            <a:custGeom>
              <a:rect b="b" l="l" r="r" t="t"/>
              <a:pathLst>
                <a:path extrusionOk="0" h="4025" w="4645">
                  <a:moveTo>
                    <a:pt x="2025" y="1334"/>
                  </a:moveTo>
                  <a:cubicBezTo>
                    <a:pt x="2406" y="1334"/>
                    <a:pt x="2692" y="1643"/>
                    <a:pt x="2692" y="2001"/>
                  </a:cubicBezTo>
                  <a:cubicBezTo>
                    <a:pt x="2692" y="2382"/>
                    <a:pt x="2406" y="2691"/>
                    <a:pt x="2025" y="2691"/>
                  </a:cubicBezTo>
                  <a:cubicBezTo>
                    <a:pt x="1644" y="2691"/>
                    <a:pt x="1358" y="2382"/>
                    <a:pt x="1358" y="2001"/>
                  </a:cubicBezTo>
                  <a:cubicBezTo>
                    <a:pt x="1358" y="1643"/>
                    <a:pt x="1644" y="1334"/>
                    <a:pt x="2025" y="1334"/>
                  </a:cubicBezTo>
                  <a:close/>
                  <a:moveTo>
                    <a:pt x="2025" y="0"/>
                  </a:moveTo>
                  <a:cubicBezTo>
                    <a:pt x="906" y="0"/>
                    <a:pt x="1" y="881"/>
                    <a:pt x="1" y="2001"/>
                  </a:cubicBezTo>
                  <a:cubicBezTo>
                    <a:pt x="1" y="3120"/>
                    <a:pt x="906" y="4025"/>
                    <a:pt x="2025" y="4025"/>
                  </a:cubicBezTo>
                  <a:cubicBezTo>
                    <a:pt x="2763" y="4025"/>
                    <a:pt x="3430" y="3620"/>
                    <a:pt x="3763" y="3001"/>
                  </a:cubicBezTo>
                  <a:lnTo>
                    <a:pt x="4645" y="1548"/>
                  </a:lnTo>
                  <a:lnTo>
                    <a:pt x="3906" y="310"/>
                  </a:lnTo>
                  <a:lnTo>
                    <a:pt x="3620" y="786"/>
                  </a:lnTo>
                  <a:cubicBezTo>
                    <a:pt x="3239" y="310"/>
                    <a:pt x="2668" y="0"/>
                    <a:pt x="2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44"/>
          <p:cNvGrpSpPr/>
          <p:nvPr/>
        </p:nvGrpSpPr>
        <p:grpSpPr>
          <a:xfrm>
            <a:off x="3004497" y="3160939"/>
            <a:ext cx="399990" cy="311538"/>
            <a:chOff x="3025870" y="3160939"/>
            <a:chExt cx="399990" cy="311538"/>
          </a:xfrm>
        </p:grpSpPr>
        <p:sp>
          <p:nvSpPr>
            <p:cNvPr id="320" name="Google Shape;320;p44"/>
            <p:cNvSpPr/>
            <p:nvPr/>
          </p:nvSpPr>
          <p:spPr>
            <a:xfrm>
              <a:off x="3025870" y="3256601"/>
              <a:ext cx="47351" cy="120222"/>
            </a:xfrm>
            <a:custGeom>
              <a:rect b="b" l="l" r="r" t="t"/>
              <a:pathLst>
                <a:path extrusionOk="0" h="3382" w="1359">
                  <a:moveTo>
                    <a:pt x="334" y="0"/>
                  </a:moveTo>
                  <a:cubicBezTo>
                    <a:pt x="167" y="0"/>
                    <a:pt x="1" y="167"/>
                    <a:pt x="1" y="357"/>
                  </a:cubicBezTo>
                  <a:lnTo>
                    <a:pt x="1" y="3025"/>
                  </a:lnTo>
                  <a:cubicBezTo>
                    <a:pt x="1" y="3215"/>
                    <a:pt x="167" y="3382"/>
                    <a:pt x="334" y="3382"/>
                  </a:cubicBezTo>
                  <a:lnTo>
                    <a:pt x="1025" y="3382"/>
                  </a:lnTo>
                  <a:cubicBezTo>
                    <a:pt x="1192" y="3382"/>
                    <a:pt x="1358" y="3215"/>
                    <a:pt x="1358" y="3025"/>
                  </a:cubicBezTo>
                  <a:lnTo>
                    <a:pt x="1358" y="357"/>
                  </a:lnTo>
                  <a:cubicBezTo>
                    <a:pt x="1358" y="167"/>
                    <a:pt x="1192" y="0"/>
                    <a:pt x="1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3379346" y="3160939"/>
              <a:ext cx="46515" cy="311538"/>
            </a:xfrm>
            <a:custGeom>
              <a:rect b="b" l="l" r="r" t="t"/>
              <a:pathLst>
                <a:path extrusionOk="0" h="8764" w="1335">
                  <a:moveTo>
                    <a:pt x="334" y="0"/>
                  </a:moveTo>
                  <a:cubicBezTo>
                    <a:pt x="144" y="0"/>
                    <a:pt x="1" y="167"/>
                    <a:pt x="1" y="357"/>
                  </a:cubicBezTo>
                  <a:lnTo>
                    <a:pt x="1" y="8407"/>
                  </a:lnTo>
                  <a:cubicBezTo>
                    <a:pt x="1" y="8597"/>
                    <a:pt x="144" y="8764"/>
                    <a:pt x="334" y="8764"/>
                  </a:cubicBezTo>
                  <a:lnTo>
                    <a:pt x="1001" y="8764"/>
                  </a:lnTo>
                  <a:cubicBezTo>
                    <a:pt x="1191" y="8764"/>
                    <a:pt x="1334" y="8597"/>
                    <a:pt x="1334" y="8407"/>
                  </a:cubicBezTo>
                  <a:lnTo>
                    <a:pt x="1334" y="357"/>
                  </a:lnTo>
                  <a:cubicBezTo>
                    <a:pt x="1334" y="167"/>
                    <a:pt x="1191"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3096426" y="3188845"/>
              <a:ext cx="259716" cy="274320"/>
            </a:xfrm>
            <a:custGeom>
              <a:rect b="b" l="l" r="r" t="t"/>
              <a:pathLst>
                <a:path extrusionOk="0" h="7717" w="7454">
                  <a:moveTo>
                    <a:pt x="1905" y="5359"/>
                  </a:moveTo>
                  <a:lnTo>
                    <a:pt x="5311" y="6502"/>
                  </a:lnTo>
                  <a:lnTo>
                    <a:pt x="5215" y="6812"/>
                  </a:lnTo>
                  <a:cubicBezTo>
                    <a:pt x="5160" y="6959"/>
                    <a:pt x="5033" y="7050"/>
                    <a:pt x="4901" y="7050"/>
                  </a:cubicBezTo>
                  <a:cubicBezTo>
                    <a:pt x="4863" y="7050"/>
                    <a:pt x="4824" y="7042"/>
                    <a:pt x="4787" y="7026"/>
                  </a:cubicBezTo>
                  <a:lnTo>
                    <a:pt x="2024" y="6121"/>
                  </a:lnTo>
                  <a:cubicBezTo>
                    <a:pt x="1858" y="6050"/>
                    <a:pt x="1762" y="5859"/>
                    <a:pt x="1810" y="5693"/>
                  </a:cubicBezTo>
                  <a:lnTo>
                    <a:pt x="1905" y="5359"/>
                  </a:lnTo>
                  <a:close/>
                  <a:moveTo>
                    <a:pt x="7454" y="1"/>
                  </a:moveTo>
                  <a:lnTo>
                    <a:pt x="0" y="2454"/>
                  </a:lnTo>
                  <a:lnTo>
                    <a:pt x="0" y="4740"/>
                  </a:lnTo>
                  <a:lnTo>
                    <a:pt x="1286" y="5145"/>
                  </a:lnTo>
                  <a:lnTo>
                    <a:pt x="1167" y="5478"/>
                  </a:lnTo>
                  <a:cubicBezTo>
                    <a:pt x="1000" y="6002"/>
                    <a:pt x="1286" y="6574"/>
                    <a:pt x="1810" y="6740"/>
                  </a:cubicBezTo>
                  <a:lnTo>
                    <a:pt x="4572" y="7669"/>
                  </a:lnTo>
                  <a:cubicBezTo>
                    <a:pt x="4674" y="7701"/>
                    <a:pt x="4776" y="7717"/>
                    <a:pt x="4878" y="7717"/>
                  </a:cubicBezTo>
                  <a:cubicBezTo>
                    <a:pt x="5302" y="7717"/>
                    <a:pt x="5700" y="7449"/>
                    <a:pt x="5835" y="7026"/>
                  </a:cubicBezTo>
                  <a:lnTo>
                    <a:pt x="5954" y="6717"/>
                  </a:lnTo>
                  <a:lnTo>
                    <a:pt x="7454" y="7193"/>
                  </a:lnTo>
                  <a:lnTo>
                    <a:pt x="7454"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4"/>
          <p:cNvGrpSpPr/>
          <p:nvPr/>
        </p:nvGrpSpPr>
        <p:grpSpPr>
          <a:xfrm>
            <a:off x="1658773" y="1452048"/>
            <a:ext cx="399992" cy="382675"/>
            <a:chOff x="3906948" y="3121985"/>
            <a:chExt cx="399992" cy="382675"/>
          </a:xfrm>
        </p:grpSpPr>
        <p:sp>
          <p:nvSpPr>
            <p:cNvPr id="324" name="Google Shape;324;p44"/>
            <p:cNvSpPr/>
            <p:nvPr/>
          </p:nvSpPr>
          <p:spPr>
            <a:xfrm>
              <a:off x="3978305" y="3121985"/>
              <a:ext cx="23275" cy="23746"/>
            </a:xfrm>
            <a:custGeom>
              <a:rect b="b" l="l" r="r" t="t"/>
              <a:pathLst>
                <a:path extrusionOk="0" h="668" w="668">
                  <a:moveTo>
                    <a:pt x="334" y="1"/>
                  </a:moveTo>
                  <a:cubicBezTo>
                    <a:pt x="144" y="1"/>
                    <a:pt x="1" y="144"/>
                    <a:pt x="1" y="334"/>
                  </a:cubicBezTo>
                  <a:lnTo>
                    <a:pt x="1" y="668"/>
                  </a:lnTo>
                  <a:lnTo>
                    <a:pt x="668" y="668"/>
                  </a:lnTo>
                  <a:lnTo>
                    <a:pt x="668" y="334"/>
                  </a:lnTo>
                  <a:cubicBezTo>
                    <a:pt x="668"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p:nvPr/>
          </p:nvSpPr>
          <p:spPr>
            <a:xfrm>
              <a:off x="4095306" y="3121985"/>
              <a:ext cx="23275" cy="23746"/>
            </a:xfrm>
            <a:custGeom>
              <a:rect b="b" l="l" r="r" t="t"/>
              <a:pathLst>
                <a:path extrusionOk="0" h="668" w="668">
                  <a:moveTo>
                    <a:pt x="334" y="1"/>
                  </a:moveTo>
                  <a:cubicBezTo>
                    <a:pt x="144" y="1"/>
                    <a:pt x="1" y="144"/>
                    <a:pt x="1" y="334"/>
                  </a:cubicBezTo>
                  <a:lnTo>
                    <a:pt x="1" y="668"/>
                  </a:lnTo>
                  <a:lnTo>
                    <a:pt x="668" y="668"/>
                  </a:lnTo>
                  <a:lnTo>
                    <a:pt x="668" y="334"/>
                  </a:lnTo>
                  <a:cubicBezTo>
                    <a:pt x="668"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p:nvPr/>
          </p:nvSpPr>
          <p:spPr>
            <a:xfrm>
              <a:off x="4212306" y="3121985"/>
              <a:ext cx="23275" cy="23746"/>
            </a:xfrm>
            <a:custGeom>
              <a:rect b="b" l="l" r="r" t="t"/>
              <a:pathLst>
                <a:path extrusionOk="0" h="668" w="668">
                  <a:moveTo>
                    <a:pt x="334" y="1"/>
                  </a:moveTo>
                  <a:cubicBezTo>
                    <a:pt x="144" y="1"/>
                    <a:pt x="1" y="144"/>
                    <a:pt x="1" y="334"/>
                  </a:cubicBezTo>
                  <a:lnTo>
                    <a:pt x="1" y="668"/>
                  </a:lnTo>
                  <a:lnTo>
                    <a:pt x="667" y="668"/>
                  </a:lnTo>
                  <a:lnTo>
                    <a:pt x="667" y="334"/>
                  </a:lnTo>
                  <a:cubicBezTo>
                    <a:pt x="667"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3906948" y="3145696"/>
              <a:ext cx="399992" cy="95694"/>
            </a:xfrm>
            <a:custGeom>
              <a:rect b="b" l="l" r="r" t="t"/>
              <a:pathLst>
                <a:path extrusionOk="0" h="2692" w="11480">
                  <a:moveTo>
                    <a:pt x="334" y="1"/>
                  </a:moveTo>
                  <a:cubicBezTo>
                    <a:pt x="144" y="1"/>
                    <a:pt x="1" y="167"/>
                    <a:pt x="1" y="334"/>
                  </a:cubicBezTo>
                  <a:lnTo>
                    <a:pt x="1" y="2692"/>
                  </a:lnTo>
                  <a:lnTo>
                    <a:pt x="11479" y="2692"/>
                  </a:lnTo>
                  <a:lnTo>
                    <a:pt x="11479" y="334"/>
                  </a:lnTo>
                  <a:cubicBezTo>
                    <a:pt x="11479" y="167"/>
                    <a:pt x="11337" y="1"/>
                    <a:pt x="11146" y="1"/>
                  </a:cubicBezTo>
                  <a:lnTo>
                    <a:pt x="9431" y="1"/>
                  </a:lnTo>
                  <a:lnTo>
                    <a:pt x="9431" y="691"/>
                  </a:lnTo>
                  <a:cubicBezTo>
                    <a:pt x="9431" y="858"/>
                    <a:pt x="9598" y="1025"/>
                    <a:pt x="9765" y="1025"/>
                  </a:cubicBezTo>
                  <a:cubicBezTo>
                    <a:pt x="9955" y="1025"/>
                    <a:pt x="10122" y="1167"/>
                    <a:pt x="10122" y="1358"/>
                  </a:cubicBezTo>
                  <a:cubicBezTo>
                    <a:pt x="10122" y="1548"/>
                    <a:pt x="9955" y="1691"/>
                    <a:pt x="9765" y="1691"/>
                  </a:cubicBezTo>
                  <a:cubicBezTo>
                    <a:pt x="9217" y="1691"/>
                    <a:pt x="8765" y="1239"/>
                    <a:pt x="8765" y="691"/>
                  </a:cubicBezTo>
                  <a:lnTo>
                    <a:pt x="8765" y="1"/>
                  </a:lnTo>
                  <a:lnTo>
                    <a:pt x="6074" y="1"/>
                  </a:lnTo>
                  <a:lnTo>
                    <a:pt x="6074" y="691"/>
                  </a:lnTo>
                  <a:cubicBezTo>
                    <a:pt x="6074" y="858"/>
                    <a:pt x="6216" y="1025"/>
                    <a:pt x="6407" y="1025"/>
                  </a:cubicBezTo>
                  <a:cubicBezTo>
                    <a:pt x="6598" y="1025"/>
                    <a:pt x="6740" y="1167"/>
                    <a:pt x="6740" y="1358"/>
                  </a:cubicBezTo>
                  <a:cubicBezTo>
                    <a:pt x="6740" y="1548"/>
                    <a:pt x="6598" y="1691"/>
                    <a:pt x="6407" y="1691"/>
                  </a:cubicBezTo>
                  <a:cubicBezTo>
                    <a:pt x="5859" y="1691"/>
                    <a:pt x="5407" y="1239"/>
                    <a:pt x="5407" y="691"/>
                  </a:cubicBezTo>
                  <a:lnTo>
                    <a:pt x="5407" y="1"/>
                  </a:lnTo>
                  <a:lnTo>
                    <a:pt x="2716" y="1"/>
                  </a:lnTo>
                  <a:lnTo>
                    <a:pt x="2716" y="691"/>
                  </a:lnTo>
                  <a:cubicBezTo>
                    <a:pt x="2716" y="858"/>
                    <a:pt x="2859" y="1025"/>
                    <a:pt x="3049" y="1025"/>
                  </a:cubicBezTo>
                  <a:cubicBezTo>
                    <a:pt x="3240" y="1025"/>
                    <a:pt x="3383" y="1167"/>
                    <a:pt x="3383" y="1358"/>
                  </a:cubicBezTo>
                  <a:cubicBezTo>
                    <a:pt x="3383" y="1548"/>
                    <a:pt x="3240" y="1691"/>
                    <a:pt x="3049" y="1691"/>
                  </a:cubicBezTo>
                  <a:cubicBezTo>
                    <a:pt x="2501" y="1691"/>
                    <a:pt x="2049" y="1239"/>
                    <a:pt x="2049" y="691"/>
                  </a:cubicBezTo>
                  <a:lnTo>
                    <a:pt x="2049"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4048025" y="3325183"/>
              <a:ext cx="117872" cy="119404"/>
            </a:xfrm>
            <a:custGeom>
              <a:rect b="b" l="l" r="r" t="t"/>
              <a:pathLst>
                <a:path extrusionOk="0" h="3359" w="3383">
                  <a:moveTo>
                    <a:pt x="1691" y="667"/>
                  </a:moveTo>
                  <a:cubicBezTo>
                    <a:pt x="1882" y="667"/>
                    <a:pt x="2025" y="834"/>
                    <a:pt x="2025" y="1000"/>
                  </a:cubicBezTo>
                  <a:cubicBezTo>
                    <a:pt x="2025" y="1191"/>
                    <a:pt x="1882" y="1358"/>
                    <a:pt x="1691" y="1358"/>
                  </a:cubicBezTo>
                  <a:cubicBezTo>
                    <a:pt x="1501" y="1358"/>
                    <a:pt x="1358" y="1191"/>
                    <a:pt x="1358" y="1000"/>
                  </a:cubicBezTo>
                  <a:cubicBezTo>
                    <a:pt x="1358" y="834"/>
                    <a:pt x="1501" y="667"/>
                    <a:pt x="1691" y="667"/>
                  </a:cubicBezTo>
                  <a:close/>
                  <a:moveTo>
                    <a:pt x="1024" y="1358"/>
                  </a:moveTo>
                  <a:cubicBezTo>
                    <a:pt x="1215" y="1358"/>
                    <a:pt x="1358" y="1501"/>
                    <a:pt x="1358" y="1691"/>
                  </a:cubicBezTo>
                  <a:cubicBezTo>
                    <a:pt x="1358" y="1882"/>
                    <a:pt x="1215" y="2024"/>
                    <a:pt x="1024" y="2024"/>
                  </a:cubicBezTo>
                  <a:cubicBezTo>
                    <a:pt x="834" y="2024"/>
                    <a:pt x="691" y="1882"/>
                    <a:pt x="691" y="1691"/>
                  </a:cubicBezTo>
                  <a:cubicBezTo>
                    <a:pt x="691" y="1501"/>
                    <a:pt x="834" y="1358"/>
                    <a:pt x="1024" y="1358"/>
                  </a:cubicBezTo>
                  <a:close/>
                  <a:moveTo>
                    <a:pt x="2358" y="1358"/>
                  </a:moveTo>
                  <a:cubicBezTo>
                    <a:pt x="2549" y="1358"/>
                    <a:pt x="2691" y="1501"/>
                    <a:pt x="2691" y="1691"/>
                  </a:cubicBezTo>
                  <a:cubicBezTo>
                    <a:pt x="2691" y="1882"/>
                    <a:pt x="2549" y="2024"/>
                    <a:pt x="2358" y="2024"/>
                  </a:cubicBezTo>
                  <a:cubicBezTo>
                    <a:pt x="2167" y="2024"/>
                    <a:pt x="2025" y="1882"/>
                    <a:pt x="2025" y="1691"/>
                  </a:cubicBezTo>
                  <a:cubicBezTo>
                    <a:pt x="2025" y="1501"/>
                    <a:pt x="2167" y="1358"/>
                    <a:pt x="2358" y="1358"/>
                  </a:cubicBezTo>
                  <a:close/>
                  <a:moveTo>
                    <a:pt x="1691" y="2024"/>
                  </a:moveTo>
                  <a:cubicBezTo>
                    <a:pt x="1882" y="2024"/>
                    <a:pt x="2025" y="2167"/>
                    <a:pt x="2025" y="2358"/>
                  </a:cubicBezTo>
                  <a:cubicBezTo>
                    <a:pt x="2025" y="2548"/>
                    <a:pt x="1882" y="2691"/>
                    <a:pt x="1691" y="2691"/>
                  </a:cubicBezTo>
                  <a:cubicBezTo>
                    <a:pt x="1501" y="2691"/>
                    <a:pt x="1358" y="2548"/>
                    <a:pt x="1358" y="2358"/>
                  </a:cubicBezTo>
                  <a:cubicBezTo>
                    <a:pt x="1358" y="2167"/>
                    <a:pt x="1501" y="2024"/>
                    <a:pt x="1691" y="2024"/>
                  </a:cubicBezTo>
                  <a:close/>
                  <a:moveTo>
                    <a:pt x="1691" y="0"/>
                  </a:moveTo>
                  <a:cubicBezTo>
                    <a:pt x="762" y="0"/>
                    <a:pt x="0" y="762"/>
                    <a:pt x="0" y="1691"/>
                  </a:cubicBezTo>
                  <a:cubicBezTo>
                    <a:pt x="0" y="2620"/>
                    <a:pt x="762" y="3358"/>
                    <a:pt x="1691" y="3358"/>
                  </a:cubicBezTo>
                  <a:cubicBezTo>
                    <a:pt x="2620" y="3358"/>
                    <a:pt x="3382" y="2620"/>
                    <a:pt x="3382" y="1691"/>
                  </a:cubicBezTo>
                  <a:cubicBezTo>
                    <a:pt x="3382" y="762"/>
                    <a:pt x="2620"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3906948" y="3265923"/>
              <a:ext cx="399992" cy="238737"/>
            </a:xfrm>
            <a:custGeom>
              <a:rect b="b" l="l" r="r" t="t"/>
              <a:pathLst>
                <a:path extrusionOk="0" h="6716" w="11480">
                  <a:moveTo>
                    <a:pt x="5740" y="1000"/>
                  </a:moveTo>
                  <a:cubicBezTo>
                    <a:pt x="7050" y="1000"/>
                    <a:pt x="8098" y="2048"/>
                    <a:pt x="8098" y="3358"/>
                  </a:cubicBezTo>
                  <a:cubicBezTo>
                    <a:pt x="8098" y="4001"/>
                    <a:pt x="7812" y="4596"/>
                    <a:pt x="7383" y="5025"/>
                  </a:cubicBezTo>
                  <a:lnTo>
                    <a:pt x="7764" y="5025"/>
                  </a:lnTo>
                  <a:cubicBezTo>
                    <a:pt x="7955" y="5025"/>
                    <a:pt x="8098" y="5192"/>
                    <a:pt x="8098" y="5358"/>
                  </a:cubicBezTo>
                  <a:cubicBezTo>
                    <a:pt x="8098" y="5549"/>
                    <a:pt x="7955" y="5716"/>
                    <a:pt x="7764" y="5716"/>
                  </a:cubicBezTo>
                  <a:lnTo>
                    <a:pt x="5740" y="5716"/>
                  </a:lnTo>
                  <a:cubicBezTo>
                    <a:pt x="4454" y="5716"/>
                    <a:pt x="3383" y="4644"/>
                    <a:pt x="3383" y="3358"/>
                  </a:cubicBezTo>
                  <a:cubicBezTo>
                    <a:pt x="3383" y="2048"/>
                    <a:pt x="4454" y="1000"/>
                    <a:pt x="5740" y="1000"/>
                  </a:cubicBezTo>
                  <a:close/>
                  <a:moveTo>
                    <a:pt x="1" y="0"/>
                  </a:moveTo>
                  <a:lnTo>
                    <a:pt x="1" y="6382"/>
                  </a:lnTo>
                  <a:cubicBezTo>
                    <a:pt x="1" y="6573"/>
                    <a:pt x="144" y="6716"/>
                    <a:pt x="334" y="6716"/>
                  </a:cubicBezTo>
                  <a:lnTo>
                    <a:pt x="11146" y="6716"/>
                  </a:lnTo>
                  <a:cubicBezTo>
                    <a:pt x="11337" y="6716"/>
                    <a:pt x="11479" y="6573"/>
                    <a:pt x="11479" y="6382"/>
                  </a:cubicBezTo>
                  <a:lnTo>
                    <a:pt x="1147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44"/>
          <p:cNvGrpSpPr/>
          <p:nvPr/>
        </p:nvGrpSpPr>
        <p:grpSpPr>
          <a:xfrm>
            <a:off x="5728875" y="3146120"/>
            <a:ext cx="399957" cy="334400"/>
            <a:chOff x="3654092" y="1517483"/>
            <a:chExt cx="399957" cy="334400"/>
          </a:xfrm>
        </p:grpSpPr>
        <p:sp>
          <p:nvSpPr>
            <p:cNvPr id="331" name="Google Shape;331;p44"/>
            <p:cNvSpPr/>
            <p:nvPr/>
          </p:nvSpPr>
          <p:spPr>
            <a:xfrm>
              <a:off x="3654092" y="1636856"/>
              <a:ext cx="399957" cy="215027"/>
            </a:xfrm>
            <a:custGeom>
              <a:rect b="b" l="l" r="r" t="t"/>
              <a:pathLst>
                <a:path extrusionOk="0" h="6049" w="11479">
                  <a:moveTo>
                    <a:pt x="9097" y="1691"/>
                  </a:moveTo>
                  <a:cubicBezTo>
                    <a:pt x="9288" y="1691"/>
                    <a:pt x="9454" y="1834"/>
                    <a:pt x="9454" y="2024"/>
                  </a:cubicBezTo>
                  <a:cubicBezTo>
                    <a:pt x="9454" y="2215"/>
                    <a:pt x="9288" y="2358"/>
                    <a:pt x="9097" y="2358"/>
                  </a:cubicBezTo>
                  <a:lnTo>
                    <a:pt x="6073" y="2358"/>
                  </a:lnTo>
                  <a:lnTo>
                    <a:pt x="6073" y="3691"/>
                  </a:lnTo>
                  <a:lnTo>
                    <a:pt x="9097" y="3691"/>
                  </a:lnTo>
                  <a:cubicBezTo>
                    <a:pt x="9288" y="3691"/>
                    <a:pt x="9454" y="3858"/>
                    <a:pt x="9454" y="4025"/>
                  </a:cubicBezTo>
                  <a:cubicBezTo>
                    <a:pt x="9454" y="4215"/>
                    <a:pt x="9288" y="4382"/>
                    <a:pt x="9097" y="4382"/>
                  </a:cubicBezTo>
                  <a:lnTo>
                    <a:pt x="2382" y="4382"/>
                  </a:lnTo>
                  <a:cubicBezTo>
                    <a:pt x="2191" y="4382"/>
                    <a:pt x="2048" y="4215"/>
                    <a:pt x="2048" y="4025"/>
                  </a:cubicBezTo>
                  <a:cubicBezTo>
                    <a:pt x="2048" y="3858"/>
                    <a:pt x="2191" y="3691"/>
                    <a:pt x="2382" y="3691"/>
                  </a:cubicBezTo>
                  <a:lnTo>
                    <a:pt x="5406" y="3691"/>
                  </a:lnTo>
                  <a:lnTo>
                    <a:pt x="5406" y="2358"/>
                  </a:lnTo>
                  <a:lnTo>
                    <a:pt x="2382" y="2358"/>
                  </a:lnTo>
                  <a:cubicBezTo>
                    <a:pt x="2191" y="2358"/>
                    <a:pt x="2048" y="2215"/>
                    <a:pt x="2048" y="2024"/>
                  </a:cubicBezTo>
                  <a:cubicBezTo>
                    <a:pt x="2048" y="1834"/>
                    <a:pt x="2191" y="1691"/>
                    <a:pt x="2382" y="1691"/>
                  </a:cubicBezTo>
                  <a:close/>
                  <a:moveTo>
                    <a:pt x="0" y="0"/>
                  </a:moveTo>
                  <a:lnTo>
                    <a:pt x="0" y="5716"/>
                  </a:lnTo>
                  <a:cubicBezTo>
                    <a:pt x="0" y="5906"/>
                    <a:pt x="167" y="6049"/>
                    <a:pt x="333" y="6049"/>
                  </a:cubicBezTo>
                  <a:lnTo>
                    <a:pt x="11145" y="6049"/>
                  </a:lnTo>
                  <a:cubicBezTo>
                    <a:pt x="11336" y="6049"/>
                    <a:pt x="11479" y="5906"/>
                    <a:pt x="11479" y="5716"/>
                  </a:cubicBezTo>
                  <a:lnTo>
                    <a:pt x="1147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p:nvPr/>
          </p:nvSpPr>
          <p:spPr>
            <a:xfrm>
              <a:off x="3788514" y="1517483"/>
              <a:ext cx="96270" cy="35583"/>
            </a:xfrm>
            <a:custGeom>
              <a:rect b="b" l="l" r="r" t="t"/>
              <a:pathLst>
                <a:path extrusionOk="0" h="1001" w="2763">
                  <a:moveTo>
                    <a:pt x="0" y="0"/>
                  </a:moveTo>
                  <a:lnTo>
                    <a:pt x="1024" y="1000"/>
                  </a:lnTo>
                  <a:lnTo>
                    <a:pt x="2763" y="1000"/>
                  </a:lnTo>
                  <a:lnTo>
                    <a:pt x="173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
            <p:cNvSpPr/>
            <p:nvPr/>
          </p:nvSpPr>
          <p:spPr>
            <a:xfrm>
              <a:off x="3788514" y="1576743"/>
              <a:ext cx="96270" cy="36436"/>
            </a:xfrm>
            <a:custGeom>
              <a:rect b="b" l="l" r="r" t="t"/>
              <a:pathLst>
                <a:path extrusionOk="0" h="1025" w="2763">
                  <a:moveTo>
                    <a:pt x="1024" y="0"/>
                  </a:moveTo>
                  <a:lnTo>
                    <a:pt x="0" y="1024"/>
                  </a:lnTo>
                  <a:lnTo>
                    <a:pt x="1738" y="1024"/>
                  </a:lnTo>
                  <a:lnTo>
                    <a:pt x="2763"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4"/>
            <p:cNvSpPr/>
            <p:nvPr/>
          </p:nvSpPr>
          <p:spPr>
            <a:xfrm>
              <a:off x="3882275" y="1576743"/>
              <a:ext cx="96270" cy="36436"/>
            </a:xfrm>
            <a:custGeom>
              <a:rect b="b" l="l" r="r" t="t"/>
              <a:pathLst>
                <a:path extrusionOk="0" h="1025" w="2763">
                  <a:moveTo>
                    <a:pt x="1024" y="0"/>
                  </a:moveTo>
                  <a:lnTo>
                    <a:pt x="0" y="1024"/>
                  </a:lnTo>
                  <a:lnTo>
                    <a:pt x="1739" y="1024"/>
                  </a:lnTo>
                  <a:lnTo>
                    <a:pt x="2763"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3976035" y="1517483"/>
              <a:ext cx="78012" cy="35583"/>
            </a:xfrm>
            <a:custGeom>
              <a:rect b="b" l="l" r="r" t="t"/>
              <a:pathLst>
                <a:path extrusionOk="0" h="1001" w="2239">
                  <a:moveTo>
                    <a:pt x="0" y="0"/>
                  </a:moveTo>
                  <a:lnTo>
                    <a:pt x="1024" y="1000"/>
                  </a:lnTo>
                  <a:lnTo>
                    <a:pt x="2239" y="1000"/>
                  </a:lnTo>
                  <a:lnTo>
                    <a:pt x="2239" y="334"/>
                  </a:lnTo>
                  <a:cubicBezTo>
                    <a:pt x="2239" y="143"/>
                    <a:pt x="2096" y="0"/>
                    <a:pt x="190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654092" y="1517483"/>
              <a:ext cx="148534" cy="95694"/>
            </a:xfrm>
            <a:custGeom>
              <a:rect b="b" l="l" r="r" t="t"/>
              <a:pathLst>
                <a:path extrusionOk="0" h="2692" w="4263">
                  <a:moveTo>
                    <a:pt x="1715" y="1000"/>
                  </a:moveTo>
                  <a:cubicBezTo>
                    <a:pt x="1905" y="1000"/>
                    <a:pt x="2048" y="1143"/>
                    <a:pt x="2048" y="1334"/>
                  </a:cubicBezTo>
                  <a:cubicBezTo>
                    <a:pt x="2048" y="1524"/>
                    <a:pt x="1905" y="1667"/>
                    <a:pt x="1715" y="1667"/>
                  </a:cubicBezTo>
                  <a:cubicBezTo>
                    <a:pt x="1524" y="1667"/>
                    <a:pt x="1381" y="1524"/>
                    <a:pt x="1381" y="1334"/>
                  </a:cubicBezTo>
                  <a:cubicBezTo>
                    <a:pt x="1381" y="1143"/>
                    <a:pt x="1524" y="1000"/>
                    <a:pt x="1715" y="1000"/>
                  </a:cubicBezTo>
                  <a:close/>
                  <a:moveTo>
                    <a:pt x="333" y="0"/>
                  </a:moveTo>
                  <a:cubicBezTo>
                    <a:pt x="167" y="0"/>
                    <a:pt x="0" y="143"/>
                    <a:pt x="0" y="334"/>
                  </a:cubicBezTo>
                  <a:lnTo>
                    <a:pt x="0" y="2691"/>
                  </a:lnTo>
                  <a:lnTo>
                    <a:pt x="2905" y="2691"/>
                  </a:lnTo>
                  <a:lnTo>
                    <a:pt x="4263" y="1334"/>
                  </a:lnTo>
                  <a:lnTo>
                    <a:pt x="290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3976035" y="1576743"/>
              <a:ext cx="78012" cy="36436"/>
            </a:xfrm>
            <a:custGeom>
              <a:rect b="b" l="l" r="r" t="t"/>
              <a:pathLst>
                <a:path extrusionOk="0" h="1025" w="2239">
                  <a:moveTo>
                    <a:pt x="1024" y="0"/>
                  </a:moveTo>
                  <a:lnTo>
                    <a:pt x="0" y="1024"/>
                  </a:lnTo>
                  <a:lnTo>
                    <a:pt x="2239" y="1024"/>
                  </a:lnTo>
                  <a:lnTo>
                    <a:pt x="22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82275" y="1517483"/>
              <a:ext cx="96270" cy="35583"/>
            </a:xfrm>
            <a:custGeom>
              <a:rect b="b" l="l" r="r" t="t"/>
              <a:pathLst>
                <a:path extrusionOk="0" h="1001" w="2763">
                  <a:moveTo>
                    <a:pt x="0" y="0"/>
                  </a:moveTo>
                  <a:lnTo>
                    <a:pt x="1024" y="1000"/>
                  </a:lnTo>
                  <a:lnTo>
                    <a:pt x="2763" y="1000"/>
                  </a:lnTo>
                  <a:lnTo>
                    <a:pt x="17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1"/>
                </a:solidFill>
              </a:rPr>
              <a:t>PLANS</a:t>
            </a:r>
            <a:endParaRPr>
              <a:solidFill>
                <a:schemeClr val="accent1"/>
              </a:solidFill>
            </a:endParaRPr>
          </a:p>
        </p:txBody>
      </p:sp>
      <p:graphicFrame>
        <p:nvGraphicFramePr>
          <p:cNvPr id="344" name="Google Shape;344;p45"/>
          <p:cNvGraphicFramePr/>
          <p:nvPr/>
        </p:nvGraphicFramePr>
        <p:xfrm>
          <a:off x="952500" y="1824400"/>
          <a:ext cx="3000000" cy="3000000"/>
        </p:xfrm>
        <a:graphic>
          <a:graphicData uri="http://schemas.openxmlformats.org/drawingml/2006/table">
            <a:tbl>
              <a:tblPr>
                <a:noFill/>
                <a:tableStyleId>{5F9A1263-ED84-44E9-885C-272CA0E4CB70}</a:tableStyleId>
              </a:tblPr>
              <a:tblGrid>
                <a:gridCol w="2413000"/>
                <a:gridCol w="2413000"/>
                <a:gridCol w="2413000"/>
              </a:tblGrid>
              <a:tr h="491900">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BASIC</a:t>
                      </a:r>
                      <a:endParaRPr sz="2200">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PRO</a:t>
                      </a:r>
                      <a:endParaRPr sz="2200">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PREMIUM</a:t>
                      </a:r>
                      <a:endParaRPr sz="2200">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906675">
                <a:tc>
                  <a:txBody>
                    <a:bodyPr/>
                    <a:lstStyle/>
                    <a:p>
                      <a:pPr indent="0" lvl="0" marL="0" rtl="0" algn="ctr">
                        <a:spcBef>
                          <a:spcPts val="0"/>
                        </a:spcBef>
                        <a:spcAft>
                          <a:spcPts val="0"/>
                        </a:spcAft>
                        <a:buNone/>
                      </a:pPr>
                      <a:r>
                        <a:rPr lang="en">
                          <a:solidFill>
                            <a:schemeClr val="lt1"/>
                          </a:solidFill>
                          <a:latin typeface="Quicksand"/>
                          <a:ea typeface="Quicksand"/>
                          <a:cs typeface="Quicksand"/>
                          <a:sym typeface="Quicksand"/>
                        </a:rPr>
                        <a:t>Earth is the third planet from the Sun and the only one that harbors life</a:t>
                      </a:r>
                      <a:endParaRPr>
                        <a:solidFill>
                          <a:schemeClr val="lt1"/>
                        </a:solidFill>
                        <a:latin typeface="Quicksand"/>
                        <a:ea typeface="Quicksand"/>
                        <a:cs typeface="Quicksand"/>
                        <a:sym typeface="Quicks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Quicksand"/>
                          <a:ea typeface="Quicksand"/>
                          <a:cs typeface="Quicksand"/>
                          <a:sym typeface="Quicksand"/>
                        </a:rPr>
                        <a:t>Despite being red, Mars is actually a cold place. It’s full of iron oxide dust</a:t>
                      </a:r>
                      <a:endParaRPr>
                        <a:solidFill>
                          <a:schemeClr val="lt1"/>
                        </a:solidFill>
                        <a:latin typeface="Quicksand"/>
                        <a:ea typeface="Quicksand"/>
                        <a:cs typeface="Quicksand"/>
                        <a:sym typeface="Quicks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Quicksand"/>
                          <a:ea typeface="Quicksand"/>
                          <a:cs typeface="Quicksand"/>
                          <a:sym typeface="Quicksand"/>
                        </a:rPr>
                        <a:t>Mercury is the closest planet to the Sun and also the smallest one</a:t>
                      </a:r>
                      <a:endParaRPr>
                        <a:solidFill>
                          <a:schemeClr val="lt1"/>
                        </a:solidFill>
                        <a:latin typeface="Quicksand"/>
                        <a:ea typeface="Quicksand"/>
                        <a:cs typeface="Quicksand"/>
                        <a:sym typeface="Quicks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0700">
                <a:tc>
                  <a:txBody>
                    <a:bodyPr/>
                    <a:lstStyle/>
                    <a:p>
                      <a:pPr indent="0" lvl="0" marL="0" rtl="0" algn="ctr">
                        <a:spcBef>
                          <a:spcPts val="0"/>
                        </a:spcBef>
                        <a:spcAft>
                          <a:spcPts val="0"/>
                        </a:spcAft>
                        <a:buNone/>
                      </a:pPr>
                      <a:r>
                        <a:rPr b="1" lang="en" sz="2400">
                          <a:solidFill>
                            <a:schemeClr val="accent1"/>
                          </a:solidFill>
                          <a:latin typeface="Crimson Text"/>
                          <a:ea typeface="Crimson Text"/>
                          <a:cs typeface="Crimson Text"/>
                          <a:sym typeface="Crimson Text"/>
                        </a:rPr>
                        <a:t>$</a:t>
                      </a:r>
                      <a:r>
                        <a:rPr b="1" lang="en" sz="2400">
                          <a:solidFill>
                            <a:schemeClr val="accent1"/>
                          </a:solidFill>
                          <a:latin typeface="Crimson Text"/>
                          <a:ea typeface="Crimson Text"/>
                          <a:cs typeface="Crimson Text"/>
                          <a:sym typeface="Crimson Text"/>
                        </a:rPr>
                        <a:t>120</a:t>
                      </a:r>
                      <a:endParaRPr b="1" sz="2400">
                        <a:solidFill>
                          <a:schemeClr val="accen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accent1"/>
                          </a:solidFill>
                          <a:latin typeface="Crimson Text"/>
                          <a:ea typeface="Crimson Text"/>
                          <a:cs typeface="Crimson Text"/>
                          <a:sym typeface="Crimson Text"/>
                        </a:rPr>
                        <a:t>$</a:t>
                      </a:r>
                      <a:r>
                        <a:rPr b="1" lang="en" sz="2400">
                          <a:solidFill>
                            <a:schemeClr val="accent1"/>
                          </a:solidFill>
                          <a:latin typeface="Crimson Text"/>
                          <a:ea typeface="Crimson Text"/>
                          <a:cs typeface="Crimson Text"/>
                          <a:sym typeface="Crimson Text"/>
                        </a:rPr>
                        <a:t>200</a:t>
                      </a:r>
                      <a:endParaRPr b="1" sz="2400">
                        <a:solidFill>
                          <a:schemeClr val="accen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accent1"/>
                          </a:solidFill>
                          <a:latin typeface="Crimson Text"/>
                          <a:ea typeface="Crimson Text"/>
                          <a:cs typeface="Crimson Text"/>
                          <a:sym typeface="Crimson Text"/>
                        </a:rPr>
                        <a:t>$</a:t>
                      </a:r>
                      <a:r>
                        <a:rPr b="1" lang="en" sz="2400">
                          <a:solidFill>
                            <a:schemeClr val="accent1"/>
                          </a:solidFill>
                          <a:latin typeface="Crimson Text"/>
                          <a:ea typeface="Crimson Text"/>
                          <a:cs typeface="Crimson Text"/>
                          <a:sym typeface="Crimson Text"/>
                        </a:rPr>
                        <a:t>250</a:t>
                      </a:r>
                      <a:endParaRPr b="1" sz="2400">
                        <a:solidFill>
                          <a:schemeClr val="accen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713100" y="1634975"/>
            <a:ext cx="3540600" cy="63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PRODUCT</a:t>
            </a:r>
            <a:r>
              <a:rPr lang="en"/>
              <a:t> </a:t>
            </a:r>
            <a:r>
              <a:rPr lang="en">
                <a:solidFill>
                  <a:schemeClr val="accent1"/>
                </a:solidFill>
              </a:rPr>
              <a:t>DEMO</a:t>
            </a:r>
            <a:endParaRPr>
              <a:solidFill>
                <a:schemeClr val="accent1"/>
              </a:solidFill>
            </a:endParaRPr>
          </a:p>
        </p:txBody>
      </p:sp>
      <p:sp>
        <p:nvSpPr>
          <p:cNvPr id="350" name="Google Shape;350;p46"/>
          <p:cNvSpPr/>
          <p:nvPr/>
        </p:nvSpPr>
        <p:spPr>
          <a:xfrm>
            <a:off x="4798087" y="1171143"/>
            <a:ext cx="3566275" cy="2534207"/>
          </a:xfrm>
          <a:custGeom>
            <a:rect b="b" l="l" r="r" t="t"/>
            <a:pathLst>
              <a:path extrusionOk="0" h="160902" w="285017">
                <a:moveTo>
                  <a:pt x="0" y="0"/>
                </a:moveTo>
                <a:lnTo>
                  <a:pt x="0" y="160902"/>
                </a:lnTo>
                <a:lnTo>
                  <a:pt x="285017" y="160902"/>
                </a:lnTo>
                <a:lnTo>
                  <a:pt x="28501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46"/>
          <p:cNvGrpSpPr/>
          <p:nvPr/>
        </p:nvGrpSpPr>
        <p:grpSpPr>
          <a:xfrm>
            <a:off x="4902411" y="3294819"/>
            <a:ext cx="3336272" cy="60238"/>
            <a:chOff x="4902411" y="3447219"/>
            <a:chExt cx="3336272" cy="60238"/>
          </a:xfrm>
        </p:grpSpPr>
        <p:sp>
          <p:nvSpPr>
            <p:cNvPr id="352" name="Google Shape;352;p46"/>
            <p:cNvSpPr/>
            <p:nvPr/>
          </p:nvSpPr>
          <p:spPr>
            <a:xfrm>
              <a:off x="4917463" y="3466368"/>
              <a:ext cx="3321220" cy="21925"/>
            </a:xfrm>
            <a:custGeom>
              <a:rect b="b" l="l" r="r" t="t"/>
              <a:pathLst>
                <a:path extrusionOk="0" h="1468" w="268273">
                  <a:moveTo>
                    <a:pt x="0" y="1"/>
                  </a:moveTo>
                  <a:lnTo>
                    <a:pt x="0" y="1468"/>
                  </a:lnTo>
                  <a:lnTo>
                    <a:pt x="268273" y="1468"/>
                  </a:lnTo>
                  <a:lnTo>
                    <a:pt x="268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6"/>
            <p:cNvSpPr/>
            <p:nvPr/>
          </p:nvSpPr>
          <p:spPr>
            <a:xfrm>
              <a:off x="4902411" y="3447219"/>
              <a:ext cx="61149" cy="60238"/>
            </a:xfrm>
            <a:custGeom>
              <a:rect b="b" l="l" r="r" t="t"/>
              <a:pathLst>
                <a:path extrusionOk="0" h="4034" w="4095">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6"/>
          <p:cNvGrpSpPr/>
          <p:nvPr/>
        </p:nvGrpSpPr>
        <p:grpSpPr>
          <a:xfrm>
            <a:off x="4917499" y="3483613"/>
            <a:ext cx="423670" cy="83351"/>
            <a:chOff x="4917452" y="3559453"/>
            <a:chExt cx="385050" cy="75753"/>
          </a:xfrm>
        </p:grpSpPr>
        <p:sp>
          <p:nvSpPr>
            <p:cNvPr id="355" name="Google Shape;355;p46"/>
            <p:cNvSpPr/>
            <p:nvPr/>
          </p:nvSpPr>
          <p:spPr>
            <a:xfrm>
              <a:off x="4917452" y="3563096"/>
              <a:ext cx="67540" cy="67540"/>
            </a:xfrm>
            <a:custGeom>
              <a:rect b="b" l="l" r="r" t="t"/>
              <a:pathLst>
                <a:path extrusionOk="0" h="4523" w="4523">
                  <a:moveTo>
                    <a:pt x="0" y="1"/>
                  </a:moveTo>
                  <a:lnTo>
                    <a:pt x="0" y="4523"/>
                  </a:lnTo>
                  <a:lnTo>
                    <a:pt x="4522" y="226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
            <p:cNvSpPr/>
            <p:nvPr/>
          </p:nvSpPr>
          <p:spPr>
            <a:xfrm>
              <a:off x="5070730" y="3572219"/>
              <a:ext cx="49292" cy="49292"/>
            </a:xfrm>
            <a:custGeom>
              <a:rect b="b" l="l" r="r" t="t"/>
              <a:pathLst>
                <a:path extrusionOk="0" h="3301" w="3301">
                  <a:moveTo>
                    <a:pt x="1" y="1"/>
                  </a:moveTo>
                  <a:lnTo>
                    <a:pt x="1" y="3301"/>
                  </a:lnTo>
                  <a:lnTo>
                    <a:pt x="3300" y="165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p:nvPr/>
          </p:nvSpPr>
          <p:spPr>
            <a:xfrm>
              <a:off x="5121823" y="3572219"/>
              <a:ext cx="6406" cy="49292"/>
            </a:xfrm>
            <a:custGeom>
              <a:rect b="b" l="l" r="r" t="t"/>
              <a:pathLst>
                <a:path extrusionOk="0" h="3301" w="429">
                  <a:moveTo>
                    <a:pt x="1" y="1"/>
                  </a:moveTo>
                  <a:lnTo>
                    <a:pt x="1" y="3301"/>
                  </a:lnTo>
                  <a:lnTo>
                    <a:pt x="428" y="3301"/>
                  </a:lnTo>
                  <a:lnTo>
                    <a:pt x="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6"/>
            <p:cNvSpPr/>
            <p:nvPr/>
          </p:nvSpPr>
          <p:spPr>
            <a:xfrm>
              <a:off x="5214885" y="3559453"/>
              <a:ext cx="51129" cy="75753"/>
            </a:xfrm>
            <a:custGeom>
              <a:rect b="b" l="l" r="r" t="t"/>
              <a:pathLst>
                <a:path extrusionOk="0" h="5073" w="3424">
                  <a:moveTo>
                    <a:pt x="3423" y="0"/>
                  </a:moveTo>
                  <a:lnTo>
                    <a:pt x="1" y="2506"/>
                  </a:lnTo>
                  <a:lnTo>
                    <a:pt x="3423" y="5072"/>
                  </a:lnTo>
                  <a:lnTo>
                    <a:pt x="34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6"/>
            <p:cNvSpPr/>
            <p:nvPr/>
          </p:nvSpPr>
          <p:spPr>
            <a:xfrm>
              <a:off x="5214885" y="3578609"/>
              <a:ext cx="25564" cy="37421"/>
            </a:xfrm>
            <a:custGeom>
              <a:rect b="b" l="l" r="r" t="t"/>
              <a:pathLst>
                <a:path extrusionOk="0" h="2506" w="1712">
                  <a:moveTo>
                    <a:pt x="1" y="0"/>
                  </a:moveTo>
                  <a:lnTo>
                    <a:pt x="1" y="2506"/>
                  </a:lnTo>
                  <a:lnTo>
                    <a:pt x="1712" y="2506"/>
                  </a:lnTo>
                  <a:lnTo>
                    <a:pt x="1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6"/>
            <p:cNvSpPr/>
            <p:nvPr/>
          </p:nvSpPr>
          <p:spPr>
            <a:xfrm>
              <a:off x="5273279" y="3561275"/>
              <a:ext cx="29223" cy="72109"/>
            </a:xfrm>
            <a:custGeom>
              <a:rect b="b" l="l" r="r" t="t"/>
              <a:pathLst>
                <a:path extrusionOk="0" h="4829" w="1957">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5273279" y="3579520"/>
              <a:ext cx="14619" cy="35599"/>
            </a:xfrm>
            <a:custGeom>
              <a:rect b="b" l="l" r="r" t="t"/>
              <a:pathLst>
                <a:path extrusionOk="0" h="2384" w="979">
                  <a:moveTo>
                    <a:pt x="1" y="1"/>
                  </a:moveTo>
                  <a:lnTo>
                    <a:pt x="1" y="2384"/>
                  </a:lnTo>
                  <a:cubicBezTo>
                    <a:pt x="612" y="2262"/>
                    <a:pt x="979" y="1773"/>
                    <a:pt x="979" y="1162"/>
                  </a:cubicBezTo>
                  <a:cubicBezTo>
                    <a:pt x="979" y="612"/>
                    <a:pt x="612" y="1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6"/>
          <p:cNvGrpSpPr/>
          <p:nvPr/>
        </p:nvGrpSpPr>
        <p:grpSpPr>
          <a:xfrm>
            <a:off x="7777013" y="3479588"/>
            <a:ext cx="461818" cy="91379"/>
            <a:chOff x="7744900" y="3555795"/>
            <a:chExt cx="419720" cy="83049"/>
          </a:xfrm>
        </p:grpSpPr>
        <p:sp>
          <p:nvSpPr>
            <p:cNvPr id="363" name="Google Shape;363;p46"/>
            <p:cNvSpPr/>
            <p:nvPr/>
          </p:nvSpPr>
          <p:spPr>
            <a:xfrm>
              <a:off x="7744900" y="3564007"/>
              <a:ext cx="104946" cy="65718"/>
            </a:xfrm>
            <a:custGeom>
              <a:rect b="b" l="l" r="r" t="t"/>
              <a:pathLst>
                <a:path extrusionOk="0" h="4401" w="7028">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7916423" y="3556706"/>
              <a:ext cx="101317" cy="80322"/>
            </a:xfrm>
            <a:custGeom>
              <a:rect b="b" l="l" r="r" t="t"/>
              <a:pathLst>
                <a:path extrusionOk="0" h="5379" w="6785">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7916423" y="3576787"/>
              <a:ext cx="59327" cy="59327"/>
            </a:xfrm>
            <a:custGeom>
              <a:rect b="b" l="l" r="r" t="t"/>
              <a:pathLst>
                <a:path extrusionOk="0" h="3973" w="3973">
                  <a:moveTo>
                    <a:pt x="1" y="0"/>
                  </a:moveTo>
                  <a:lnTo>
                    <a:pt x="1" y="611"/>
                  </a:lnTo>
                  <a:cubicBezTo>
                    <a:pt x="1834" y="611"/>
                    <a:pt x="3362" y="2078"/>
                    <a:pt x="3362" y="3972"/>
                  </a:cubicBezTo>
                  <a:lnTo>
                    <a:pt x="3973" y="3972"/>
                  </a:lnTo>
                  <a:cubicBezTo>
                    <a:pt x="3973" y="1772"/>
                    <a:pt x="2140"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p:nvPr/>
          </p:nvSpPr>
          <p:spPr>
            <a:xfrm>
              <a:off x="7916423" y="3596854"/>
              <a:ext cx="39258" cy="39258"/>
            </a:xfrm>
            <a:custGeom>
              <a:rect b="b" l="l" r="r" t="t"/>
              <a:pathLst>
                <a:path extrusionOk="0" h="2629" w="2629">
                  <a:moveTo>
                    <a:pt x="1" y="1"/>
                  </a:moveTo>
                  <a:lnTo>
                    <a:pt x="1" y="612"/>
                  </a:lnTo>
                  <a:cubicBezTo>
                    <a:pt x="1101" y="612"/>
                    <a:pt x="2017" y="1528"/>
                    <a:pt x="2017" y="2628"/>
                  </a:cubicBezTo>
                  <a:lnTo>
                    <a:pt x="2629" y="2628"/>
                  </a:lnTo>
                  <a:cubicBezTo>
                    <a:pt x="2629" y="1162"/>
                    <a:pt x="1406"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7916423" y="3618758"/>
              <a:ext cx="16441" cy="17352"/>
            </a:xfrm>
            <a:custGeom>
              <a:rect b="b" l="l" r="r" t="t"/>
              <a:pathLst>
                <a:path extrusionOk="0" h="1162" w="1101">
                  <a:moveTo>
                    <a:pt x="1" y="0"/>
                  </a:moveTo>
                  <a:lnTo>
                    <a:pt x="1" y="1161"/>
                  </a:lnTo>
                  <a:lnTo>
                    <a:pt x="1101" y="1161"/>
                  </a:lnTo>
                  <a:cubicBezTo>
                    <a:pt x="1101" y="550"/>
                    <a:pt x="612"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8084318" y="3555795"/>
              <a:ext cx="36510" cy="36525"/>
            </a:xfrm>
            <a:custGeom>
              <a:rect b="b" l="l" r="r" t="t"/>
              <a:pathLst>
                <a:path extrusionOk="0" h="2446" w="2445">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8127199" y="3555795"/>
              <a:ext cx="37421" cy="36525"/>
            </a:xfrm>
            <a:custGeom>
              <a:rect b="b" l="l" r="r" t="t"/>
              <a:pathLst>
                <a:path extrusionOk="0" h="2446" w="2506">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8127199" y="3602334"/>
              <a:ext cx="37421" cy="36510"/>
            </a:xfrm>
            <a:custGeom>
              <a:rect b="b" l="l" r="r" t="t"/>
              <a:pathLst>
                <a:path extrusionOk="0" h="2445" w="2506">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8084318" y="3602334"/>
              <a:ext cx="36510" cy="36510"/>
            </a:xfrm>
            <a:custGeom>
              <a:rect b="b" l="l" r="r" t="t"/>
              <a:pathLst>
                <a:path extrusionOk="0" h="2445" w="2445">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2" name="Google Shape;372;p46"/>
          <p:cNvPicPr preferRelativeResize="0"/>
          <p:nvPr/>
        </p:nvPicPr>
        <p:blipFill rotWithShape="1">
          <a:blip r:embed="rId3">
            <a:alphaModFix/>
          </a:blip>
          <a:srcRect b="7458" l="6684" r="1874" t="0"/>
          <a:stretch/>
        </p:blipFill>
        <p:spPr>
          <a:xfrm>
            <a:off x="4902400" y="1283849"/>
            <a:ext cx="3361675" cy="1913599"/>
          </a:xfrm>
          <a:prstGeom prst="rect">
            <a:avLst/>
          </a:prstGeom>
          <a:noFill/>
          <a:ln>
            <a:noFill/>
          </a:ln>
        </p:spPr>
      </p:pic>
      <p:grpSp>
        <p:nvGrpSpPr>
          <p:cNvPr id="373" name="Google Shape;373;p46"/>
          <p:cNvGrpSpPr/>
          <p:nvPr/>
        </p:nvGrpSpPr>
        <p:grpSpPr>
          <a:xfrm>
            <a:off x="6236157" y="2090799"/>
            <a:ext cx="694044" cy="694900"/>
            <a:chOff x="6236157" y="2090799"/>
            <a:chExt cx="694044" cy="694900"/>
          </a:xfrm>
        </p:grpSpPr>
        <p:sp>
          <p:nvSpPr>
            <p:cNvPr id="374" name="Google Shape;374;p46"/>
            <p:cNvSpPr/>
            <p:nvPr/>
          </p:nvSpPr>
          <p:spPr>
            <a:xfrm>
              <a:off x="6236157" y="2090799"/>
              <a:ext cx="694044" cy="694900"/>
            </a:xfrm>
            <a:custGeom>
              <a:rect b="b" l="l" r="r" t="t"/>
              <a:pathLst>
                <a:path extrusionOk="0" h="49561" w="4950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lt1"/>
            </a:solidFill>
            <a:ln>
              <a:noFill/>
            </a:ln>
            <a:effectLst>
              <a:outerShdw blurRad="10001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6464924" y="2281848"/>
              <a:ext cx="313610" cy="312755"/>
            </a:xfrm>
            <a:custGeom>
              <a:rect b="b" l="l" r="r" t="t"/>
              <a:pathLst>
                <a:path extrusionOk="0" h="22306" w="22367">
                  <a:moveTo>
                    <a:pt x="0" y="0"/>
                  </a:moveTo>
                  <a:lnTo>
                    <a:pt x="0" y="22305"/>
                  </a:lnTo>
                  <a:lnTo>
                    <a:pt x="22366" y="111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6"/>
          <p:cNvSpPr txBox="1"/>
          <p:nvPr>
            <p:ph idx="1" type="subTitle"/>
          </p:nvPr>
        </p:nvSpPr>
        <p:spPr>
          <a:xfrm>
            <a:off x="713100" y="2266175"/>
            <a:ext cx="3540600" cy="9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377" name="Google Shape;377;p46"/>
          <p:cNvSpPr txBox="1"/>
          <p:nvPr>
            <p:ph idx="1" type="subTitle"/>
          </p:nvPr>
        </p:nvSpPr>
        <p:spPr>
          <a:xfrm>
            <a:off x="4922600" y="3841975"/>
            <a:ext cx="3321300" cy="2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Insert your multimedia content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7"/>
          <p:cNvSpPr txBox="1"/>
          <p:nvPr>
            <p:ph type="title"/>
          </p:nvPr>
        </p:nvSpPr>
        <p:spPr>
          <a:xfrm>
            <a:off x="3223800" y="2107800"/>
            <a:ext cx="5207100" cy="154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 </a:t>
            </a:r>
            <a:r>
              <a:rPr lang="en">
                <a:solidFill>
                  <a:schemeClr val="accent1"/>
                </a:solidFill>
              </a:rPr>
              <a:t>&amp;</a:t>
            </a:r>
            <a:r>
              <a:rPr lang="en"/>
              <a:t> COMPETITION</a:t>
            </a:r>
            <a:endParaRPr/>
          </a:p>
        </p:txBody>
      </p:sp>
      <p:sp>
        <p:nvSpPr>
          <p:cNvPr id="383" name="Google Shape;383;p47"/>
          <p:cNvSpPr txBox="1"/>
          <p:nvPr>
            <p:ph idx="2" type="title"/>
          </p:nvPr>
        </p:nvSpPr>
        <p:spPr>
          <a:xfrm>
            <a:off x="7093200" y="888225"/>
            <a:ext cx="1337700" cy="8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84" name="Google Shape;384;p47"/>
          <p:cNvSpPr txBox="1"/>
          <p:nvPr>
            <p:ph idx="1" type="subTitle"/>
          </p:nvPr>
        </p:nvSpPr>
        <p:spPr>
          <a:xfrm>
            <a:off x="3223800" y="3714350"/>
            <a:ext cx="5207100" cy="35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cxnSp>
        <p:nvCxnSpPr>
          <p:cNvPr id="385" name="Google Shape;385;p47"/>
          <p:cNvCxnSpPr/>
          <p:nvPr/>
        </p:nvCxnSpPr>
        <p:spPr>
          <a:xfrm>
            <a:off x="7032001" y="1966747"/>
            <a:ext cx="1261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391" name="Google Shape;391;p48"/>
          <p:cNvSpPr txBox="1"/>
          <p:nvPr>
            <p:ph idx="4294967295" type="subTitle"/>
          </p:nvPr>
        </p:nvSpPr>
        <p:spPr>
          <a:xfrm>
            <a:off x="713100" y="4312425"/>
            <a:ext cx="7702200" cy="28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Follow the link in the graph to modify its data and then paste the new one here.</a:t>
            </a:r>
            <a:r>
              <a:rPr b="1" lang="en" sz="1200"/>
              <a:t> </a:t>
            </a:r>
            <a:r>
              <a:rPr b="1" lang="en" sz="1200">
                <a:solidFill>
                  <a:schemeClr val="hlink"/>
                </a:solidFill>
                <a:uFill>
                  <a:noFill/>
                </a:uFill>
                <a:hlinkClick r:id="rId3"/>
              </a:rPr>
              <a:t>For more info, click here</a:t>
            </a:r>
            <a:endParaRPr b="1" sz="1200"/>
          </a:p>
        </p:txBody>
      </p:sp>
      <p:sp>
        <p:nvSpPr>
          <p:cNvPr id="392" name="Google Shape;392;p48"/>
          <p:cNvSpPr txBox="1"/>
          <p:nvPr>
            <p:ph type="title"/>
          </p:nvPr>
        </p:nvSpPr>
        <p:spPr>
          <a:xfrm>
            <a:off x="713100" y="1718030"/>
            <a:ext cx="28962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1,129,552</a:t>
            </a:r>
            <a:endParaRPr sz="2200"/>
          </a:p>
        </p:txBody>
      </p:sp>
      <p:sp>
        <p:nvSpPr>
          <p:cNvPr id="393" name="Google Shape;393;p48"/>
          <p:cNvSpPr txBox="1"/>
          <p:nvPr>
            <p:ph idx="4294967295" type="subTitle"/>
          </p:nvPr>
        </p:nvSpPr>
        <p:spPr>
          <a:xfrm>
            <a:off x="713100" y="2080330"/>
            <a:ext cx="28962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Estimated number of viewers who will see the film</a:t>
            </a:r>
            <a:endParaRPr/>
          </a:p>
        </p:txBody>
      </p:sp>
      <p:sp>
        <p:nvSpPr>
          <p:cNvPr id="394" name="Google Shape;394;p48"/>
          <p:cNvSpPr txBox="1"/>
          <p:nvPr>
            <p:ph type="title"/>
          </p:nvPr>
        </p:nvSpPr>
        <p:spPr>
          <a:xfrm>
            <a:off x="713100" y="2868975"/>
            <a:ext cx="28962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1"/>
                </a:solidFill>
              </a:rPr>
              <a:t>$2,261.800</a:t>
            </a:r>
            <a:endParaRPr sz="2200">
              <a:solidFill>
                <a:schemeClr val="accent1"/>
              </a:solidFill>
            </a:endParaRPr>
          </a:p>
        </p:txBody>
      </p:sp>
      <p:sp>
        <p:nvSpPr>
          <p:cNvPr id="395" name="Google Shape;395;p48"/>
          <p:cNvSpPr txBox="1"/>
          <p:nvPr>
            <p:ph idx="4294967295" type="subTitle"/>
          </p:nvPr>
        </p:nvSpPr>
        <p:spPr>
          <a:xfrm>
            <a:off x="713100" y="3231276"/>
            <a:ext cx="28962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Estimated box office during the screening of the film</a:t>
            </a:r>
            <a:endParaRPr/>
          </a:p>
        </p:txBody>
      </p:sp>
      <p:pic>
        <p:nvPicPr>
          <p:cNvPr id="396" name="Google Shape;396;p48" title="Gráfico">
            <a:hlinkClick r:id="rId4"/>
          </p:cNvPr>
          <p:cNvPicPr preferRelativeResize="0"/>
          <p:nvPr/>
        </p:nvPicPr>
        <p:blipFill>
          <a:blip r:embed="rId5">
            <a:alphaModFix/>
          </a:blip>
          <a:stretch>
            <a:fillRect/>
          </a:stretch>
        </p:blipFill>
        <p:spPr>
          <a:xfrm>
            <a:off x="4082856" y="1367021"/>
            <a:ext cx="4345344" cy="268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9"/>
          <p:cNvSpPr txBox="1"/>
          <p:nvPr>
            <p:ph type="title"/>
          </p:nvPr>
        </p:nvSpPr>
        <p:spPr>
          <a:xfrm>
            <a:off x="3333125" y="539375"/>
            <a:ext cx="5097600" cy="8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a:t>
            </a:r>
            <a:endParaRPr/>
          </a:p>
        </p:txBody>
      </p:sp>
      <p:sp>
        <p:nvSpPr>
          <p:cNvPr id="402" name="Google Shape;402;p49"/>
          <p:cNvSpPr txBox="1"/>
          <p:nvPr>
            <p:ph idx="1" type="subTitle"/>
          </p:nvPr>
        </p:nvSpPr>
        <p:spPr>
          <a:xfrm>
            <a:off x="3333125" y="1401375"/>
            <a:ext cx="50976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403" name="Google Shape;403;p49"/>
          <p:cNvSpPr txBox="1"/>
          <p:nvPr>
            <p:ph idx="2" type="title"/>
          </p:nvPr>
        </p:nvSpPr>
        <p:spPr>
          <a:xfrm>
            <a:off x="3333125" y="1940650"/>
            <a:ext cx="5097600" cy="8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404" name="Google Shape;404;p49"/>
          <p:cNvSpPr txBox="1"/>
          <p:nvPr>
            <p:ph idx="3" type="subTitle"/>
          </p:nvPr>
        </p:nvSpPr>
        <p:spPr>
          <a:xfrm>
            <a:off x="3333125" y="2802650"/>
            <a:ext cx="50976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
        <p:nvSpPr>
          <p:cNvPr id="405" name="Google Shape;405;p49"/>
          <p:cNvSpPr txBox="1"/>
          <p:nvPr>
            <p:ph idx="4" type="title"/>
          </p:nvPr>
        </p:nvSpPr>
        <p:spPr>
          <a:xfrm>
            <a:off x="3333125" y="3341925"/>
            <a:ext cx="5097600" cy="81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406" name="Google Shape;406;p49"/>
          <p:cNvSpPr txBox="1"/>
          <p:nvPr>
            <p:ph idx="5" type="subTitle"/>
          </p:nvPr>
        </p:nvSpPr>
        <p:spPr>
          <a:xfrm>
            <a:off x="3333125" y="4203925"/>
            <a:ext cx="50976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CASE </a:t>
            </a:r>
            <a:r>
              <a:rPr lang="en"/>
              <a:t>STUDY</a:t>
            </a:r>
            <a:endParaRPr/>
          </a:p>
        </p:txBody>
      </p:sp>
      <p:graphicFrame>
        <p:nvGraphicFramePr>
          <p:cNvPr id="412" name="Google Shape;412;p50"/>
          <p:cNvGraphicFramePr/>
          <p:nvPr/>
        </p:nvGraphicFramePr>
        <p:xfrm>
          <a:off x="1319913" y="1708900"/>
          <a:ext cx="3000000" cy="3000000"/>
        </p:xfrm>
        <a:graphic>
          <a:graphicData uri="http://schemas.openxmlformats.org/drawingml/2006/table">
            <a:tbl>
              <a:tblPr>
                <a:noFill/>
                <a:tableStyleId>{5F9A1263-ED84-44E9-885C-272CA0E4CB70}</a:tableStyleId>
              </a:tblPr>
              <a:tblGrid>
                <a:gridCol w="1098550"/>
                <a:gridCol w="2520950"/>
                <a:gridCol w="2884675"/>
              </a:tblGrid>
              <a:tr h="608250">
                <a:tc>
                  <a:txBody>
                    <a:bodyPr/>
                    <a:lstStyle/>
                    <a:p>
                      <a:pPr indent="0" lvl="0" marL="0" rtl="0" algn="l">
                        <a:spcBef>
                          <a:spcPts val="0"/>
                        </a:spcBef>
                        <a:spcAft>
                          <a:spcPts val="0"/>
                        </a:spcAft>
                        <a:buNone/>
                      </a:pPr>
                      <a:r>
                        <a:t/>
                      </a:r>
                      <a:endParaRPr>
                        <a:latin typeface="Crimson Text"/>
                        <a:ea typeface="Crimson Text"/>
                        <a:cs typeface="Crimson Text"/>
                        <a:sym typeface="Crimson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CHALLENGE</a:t>
                      </a:r>
                      <a:endParaRPr sz="2200">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45720" rtl="0" algn="l">
                        <a:spcBef>
                          <a:spcPts val="0"/>
                        </a:spcBef>
                        <a:spcAft>
                          <a:spcPts val="0"/>
                        </a:spcAft>
                        <a:buNone/>
                      </a:pPr>
                      <a:r>
                        <a:rPr lang="en">
                          <a:solidFill>
                            <a:schemeClr val="lt1"/>
                          </a:solidFill>
                          <a:latin typeface="Quicksand"/>
                          <a:ea typeface="Quicksand"/>
                          <a:cs typeface="Quicksand"/>
                          <a:sym typeface="Quicksand"/>
                        </a:rPr>
                        <a:t>Earth is the third planet from the Sun and the only one that harbors life in the Solar System</a:t>
                      </a:r>
                      <a:endParaRPr>
                        <a:solidFill>
                          <a:schemeClr val="lt1"/>
                        </a:solidFill>
                        <a:latin typeface="Quicksand"/>
                        <a:ea typeface="Quicksand"/>
                        <a:cs typeface="Quicksand"/>
                        <a:sym typeface="Quicksa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8250">
                <a:tc>
                  <a:txBody>
                    <a:bodyPr/>
                    <a:lstStyle/>
                    <a:p>
                      <a:pPr indent="0" lvl="0" marL="0" rtl="0" algn="l">
                        <a:spcBef>
                          <a:spcPts val="0"/>
                        </a:spcBef>
                        <a:spcAft>
                          <a:spcPts val="0"/>
                        </a:spcAft>
                        <a:buNone/>
                      </a:pPr>
                      <a:r>
                        <a:t/>
                      </a:r>
                      <a:endParaRPr>
                        <a:latin typeface="Crimson Text"/>
                        <a:ea typeface="Crimson Text"/>
                        <a:cs typeface="Crimson Text"/>
                        <a:sym typeface="Crimson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RESULTS</a:t>
                      </a:r>
                      <a:endParaRPr>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45720" rtl="0" algn="l">
                        <a:spcBef>
                          <a:spcPts val="0"/>
                        </a:spcBef>
                        <a:spcAft>
                          <a:spcPts val="0"/>
                        </a:spcAft>
                        <a:buNone/>
                      </a:pPr>
                      <a:r>
                        <a:rPr lang="en">
                          <a:solidFill>
                            <a:schemeClr val="lt1"/>
                          </a:solidFill>
                          <a:latin typeface="Quicksand"/>
                          <a:ea typeface="Quicksand"/>
                          <a:cs typeface="Quicksand"/>
                          <a:sym typeface="Quicksand"/>
                        </a:rPr>
                        <a:t>Despite being red, Mars is actually a cold place. Also, it's full of iron oxide dust</a:t>
                      </a:r>
                      <a:endParaRPr>
                        <a:solidFill>
                          <a:schemeClr val="lt1"/>
                        </a:solidFill>
                        <a:latin typeface="Quicksand"/>
                        <a:ea typeface="Quicksand"/>
                        <a:cs typeface="Quicksand"/>
                        <a:sym typeface="Quicksa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8250">
                <a:tc>
                  <a:txBody>
                    <a:bodyPr/>
                    <a:lstStyle/>
                    <a:p>
                      <a:pPr indent="0" lvl="0" marL="0" rtl="0" algn="l">
                        <a:spcBef>
                          <a:spcPts val="0"/>
                        </a:spcBef>
                        <a:spcAft>
                          <a:spcPts val="0"/>
                        </a:spcAft>
                        <a:buNone/>
                      </a:pPr>
                      <a:r>
                        <a:t/>
                      </a:r>
                      <a:endParaRPr>
                        <a:latin typeface="Crimson Text"/>
                        <a:ea typeface="Crimson Text"/>
                        <a:cs typeface="Crimson Text"/>
                        <a:sym typeface="Crimson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lt1"/>
                          </a:solidFill>
                          <a:latin typeface="Crimson Text"/>
                          <a:ea typeface="Crimson Text"/>
                          <a:cs typeface="Crimson Text"/>
                          <a:sym typeface="Crimson Text"/>
                        </a:rPr>
                        <a:t>SOLUTION</a:t>
                      </a:r>
                      <a:endParaRPr>
                        <a:solidFill>
                          <a:schemeClr val="lt1"/>
                        </a:solidFill>
                        <a:latin typeface="Crimson Text"/>
                        <a:ea typeface="Crimson Text"/>
                        <a:cs typeface="Crimson Text"/>
                        <a:sym typeface="Crimson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45720" rtl="0" algn="l">
                        <a:spcBef>
                          <a:spcPts val="0"/>
                        </a:spcBef>
                        <a:spcAft>
                          <a:spcPts val="0"/>
                        </a:spcAft>
                        <a:buNone/>
                      </a:pPr>
                      <a:r>
                        <a:rPr lang="en">
                          <a:solidFill>
                            <a:schemeClr val="lt1"/>
                          </a:solidFill>
                          <a:latin typeface="Quicksand"/>
                          <a:ea typeface="Quicksand"/>
                          <a:cs typeface="Quicksand"/>
                          <a:sym typeface="Quicksand"/>
                        </a:rPr>
                        <a:t>Saturn is a gas giant and has several rings. It's composed mostly of hydrogen and helium</a:t>
                      </a:r>
                      <a:endParaRPr>
                        <a:solidFill>
                          <a:schemeClr val="lt1"/>
                        </a:solidFill>
                        <a:latin typeface="Quicksand"/>
                        <a:ea typeface="Quicksand"/>
                        <a:cs typeface="Quicksand"/>
                        <a:sym typeface="Quicksa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413" name="Google Shape;413;p50"/>
          <p:cNvGrpSpPr/>
          <p:nvPr/>
        </p:nvGrpSpPr>
        <p:grpSpPr>
          <a:xfrm>
            <a:off x="1674841" y="1948165"/>
            <a:ext cx="399992" cy="358141"/>
            <a:chOff x="1674829" y="1844915"/>
            <a:chExt cx="399992" cy="358141"/>
          </a:xfrm>
        </p:grpSpPr>
        <p:sp>
          <p:nvSpPr>
            <p:cNvPr id="414" name="Google Shape;414;p50"/>
            <p:cNvSpPr/>
            <p:nvPr/>
          </p:nvSpPr>
          <p:spPr>
            <a:xfrm>
              <a:off x="1674829" y="1844915"/>
              <a:ext cx="399992" cy="358141"/>
            </a:xfrm>
            <a:custGeom>
              <a:rect b="b" l="l" r="r" t="t"/>
              <a:pathLst>
                <a:path extrusionOk="0" h="10075" w="11480">
                  <a:moveTo>
                    <a:pt x="2049" y="1334"/>
                  </a:moveTo>
                  <a:lnTo>
                    <a:pt x="2049" y="2692"/>
                  </a:lnTo>
                  <a:lnTo>
                    <a:pt x="691" y="2692"/>
                  </a:lnTo>
                  <a:lnTo>
                    <a:pt x="691" y="1334"/>
                  </a:lnTo>
                  <a:close/>
                  <a:moveTo>
                    <a:pt x="10813" y="1334"/>
                  </a:moveTo>
                  <a:lnTo>
                    <a:pt x="10813" y="2692"/>
                  </a:lnTo>
                  <a:lnTo>
                    <a:pt x="9455" y="2692"/>
                  </a:lnTo>
                  <a:lnTo>
                    <a:pt x="9455" y="1334"/>
                  </a:lnTo>
                  <a:close/>
                  <a:moveTo>
                    <a:pt x="2049" y="3359"/>
                  </a:moveTo>
                  <a:lnTo>
                    <a:pt x="2049" y="4692"/>
                  </a:lnTo>
                  <a:lnTo>
                    <a:pt x="691" y="4692"/>
                  </a:lnTo>
                  <a:lnTo>
                    <a:pt x="691" y="3359"/>
                  </a:lnTo>
                  <a:close/>
                  <a:moveTo>
                    <a:pt x="10813" y="3359"/>
                  </a:moveTo>
                  <a:lnTo>
                    <a:pt x="10813" y="4692"/>
                  </a:lnTo>
                  <a:lnTo>
                    <a:pt x="9455" y="4692"/>
                  </a:lnTo>
                  <a:lnTo>
                    <a:pt x="9455" y="3359"/>
                  </a:lnTo>
                  <a:close/>
                  <a:moveTo>
                    <a:pt x="2049" y="5383"/>
                  </a:moveTo>
                  <a:lnTo>
                    <a:pt x="2049" y="6716"/>
                  </a:lnTo>
                  <a:lnTo>
                    <a:pt x="691" y="6716"/>
                  </a:lnTo>
                  <a:lnTo>
                    <a:pt x="691" y="5383"/>
                  </a:lnTo>
                  <a:close/>
                  <a:moveTo>
                    <a:pt x="10813" y="5383"/>
                  </a:moveTo>
                  <a:lnTo>
                    <a:pt x="10813" y="6716"/>
                  </a:lnTo>
                  <a:lnTo>
                    <a:pt x="9455" y="6716"/>
                  </a:lnTo>
                  <a:lnTo>
                    <a:pt x="9455" y="5383"/>
                  </a:lnTo>
                  <a:close/>
                  <a:moveTo>
                    <a:pt x="5097" y="3353"/>
                  </a:moveTo>
                  <a:cubicBezTo>
                    <a:pt x="5157" y="3353"/>
                    <a:pt x="5216" y="3370"/>
                    <a:pt x="5264" y="3406"/>
                  </a:cubicBezTo>
                  <a:lnTo>
                    <a:pt x="7288" y="4764"/>
                  </a:lnTo>
                  <a:cubicBezTo>
                    <a:pt x="7383" y="4811"/>
                    <a:pt x="7431" y="4930"/>
                    <a:pt x="7431" y="5026"/>
                  </a:cubicBezTo>
                  <a:cubicBezTo>
                    <a:pt x="7431" y="5145"/>
                    <a:pt x="7383" y="5264"/>
                    <a:pt x="7288" y="5311"/>
                  </a:cubicBezTo>
                  <a:lnTo>
                    <a:pt x="5264" y="6669"/>
                  </a:lnTo>
                  <a:cubicBezTo>
                    <a:pt x="5216" y="6704"/>
                    <a:pt x="5157" y="6722"/>
                    <a:pt x="5097" y="6722"/>
                  </a:cubicBezTo>
                  <a:cubicBezTo>
                    <a:pt x="5037" y="6722"/>
                    <a:pt x="4978" y="6704"/>
                    <a:pt x="4930" y="6669"/>
                  </a:cubicBezTo>
                  <a:cubicBezTo>
                    <a:pt x="4811" y="6621"/>
                    <a:pt x="4740" y="6502"/>
                    <a:pt x="4740" y="6383"/>
                  </a:cubicBezTo>
                  <a:lnTo>
                    <a:pt x="4740" y="3692"/>
                  </a:lnTo>
                  <a:cubicBezTo>
                    <a:pt x="4740" y="3573"/>
                    <a:pt x="4811" y="3454"/>
                    <a:pt x="4930" y="3406"/>
                  </a:cubicBezTo>
                  <a:cubicBezTo>
                    <a:pt x="4978" y="3370"/>
                    <a:pt x="5037" y="3353"/>
                    <a:pt x="5097" y="3353"/>
                  </a:cubicBezTo>
                  <a:close/>
                  <a:moveTo>
                    <a:pt x="2049" y="7383"/>
                  </a:moveTo>
                  <a:lnTo>
                    <a:pt x="2049" y="8741"/>
                  </a:lnTo>
                  <a:lnTo>
                    <a:pt x="691" y="8741"/>
                  </a:lnTo>
                  <a:lnTo>
                    <a:pt x="691" y="7383"/>
                  </a:lnTo>
                  <a:close/>
                  <a:moveTo>
                    <a:pt x="10813" y="7383"/>
                  </a:moveTo>
                  <a:lnTo>
                    <a:pt x="10813" y="8741"/>
                  </a:lnTo>
                  <a:lnTo>
                    <a:pt x="9455" y="8741"/>
                  </a:lnTo>
                  <a:lnTo>
                    <a:pt x="9455" y="7383"/>
                  </a:lnTo>
                  <a:close/>
                  <a:moveTo>
                    <a:pt x="358" y="1"/>
                  </a:moveTo>
                  <a:cubicBezTo>
                    <a:pt x="167" y="1"/>
                    <a:pt x="1" y="144"/>
                    <a:pt x="1" y="334"/>
                  </a:cubicBezTo>
                  <a:lnTo>
                    <a:pt x="1" y="9741"/>
                  </a:lnTo>
                  <a:cubicBezTo>
                    <a:pt x="1" y="9931"/>
                    <a:pt x="167" y="10074"/>
                    <a:pt x="358" y="10074"/>
                  </a:cubicBezTo>
                  <a:cubicBezTo>
                    <a:pt x="525" y="10074"/>
                    <a:pt x="691" y="9931"/>
                    <a:pt x="691" y="9741"/>
                  </a:cubicBezTo>
                  <a:lnTo>
                    <a:pt x="691" y="9407"/>
                  </a:lnTo>
                  <a:lnTo>
                    <a:pt x="2049" y="9407"/>
                  </a:lnTo>
                  <a:lnTo>
                    <a:pt x="2049" y="9741"/>
                  </a:lnTo>
                  <a:cubicBezTo>
                    <a:pt x="2049" y="9931"/>
                    <a:pt x="2192" y="10074"/>
                    <a:pt x="2382" y="10074"/>
                  </a:cubicBezTo>
                  <a:cubicBezTo>
                    <a:pt x="2573" y="10074"/>
                    <a:pt x="2716" y="9931"/>
                    <a:pt x="2716" y="9741"/>
                  </a:cubicBezTo>
                  <a:lnTo>
                    <a:pt x="2716" y="9074"/>
                  </a:lnTo>
                  <a:cubicBezTo>
                    <a:pt x="2716" y="8883"/>
                    <a:pt x="2882" y="8741"/>
                    <a:pt x="3073" y="8741"/>
                  </a:cubicBezTo>
                  <a:lnTo>
                    <a:pt x="8431" y="8741"/>
                  </a:lnTo>
                  <a:cubicBezTo>
                    <a:pt x="8622" y="8741"/>
                    <a:pt x="8788" y="8883"/>
                    <a:pt x="8788" y="9074"/>
                  </a:cubicBezTo>
                  <a:lnTo>
                    <a:pt x="8788" y="9741"/>
                  </a:lnTo>
                  <a:cubicBezTo>
                    <a:pt x="8788" y="9931"/>
                    <a:pt x="8931" y="10074"/>
                    <a:pt x="9122" y="10074"/>
                  </a:cubicBezTo>
                  <a:cubicBezTo>
                    <a:pt x="9288" y="10074"/>
                    <a:pt x="9455" y="9931"/>
                    <a:pt x="9455" y="9741"/>
                  </a:cubicBezTo>
                  <a:lnTo>
                    <a:pt x="9455" y="9407"/>
                  </a:lnTo>
                  <a:lnTo>
                    <a:pt x="10813" y="9407"/>
                  </a:lnTo>
                  <a:lnTo>
                    <a:pt x="10813" y="9741"/>
                  </a:lnTo>
                  <a:cubicBezTo>
                    <a:pt x="10813" y="9931"/>
                    <a:pt x="10979" y="10074"/>
                    <a:pt x="11146" y="10074"/>
                  </a:cubicBezTo>
                  <a:cubicBezTo>
                    <a:pt x="11336" y="10074"/>
                    <a:pt x="11479" y="9931"/>
                    <a:pt x="11479" y="9741"/>
                  </a:cubicBezTo>
                  <a:lnTo>
                    <a:pt x="11479" y="334"/>
                  </a:lnTo>
                  <a:cubicBezTo>
                    <a:pt x="11479" y="144"/>
                    <a:pt x="11336" y="1"/>
                    <a:pt x="11146" y="1"/>
                  </a:cubicBezTo>
                  <a:cubicBezTo>
                    <a:pt x="10979" y="1"/>
                    <a:pt x="10813" y="144"/>
                    <a:pt x="10813" y="334"/>
                  </a:cubicBezTo>
                  <a:lnTo>
                    <a:pt x="10813" y="668"/>
                  </a:lnTo>
                  <a:lnTo>
                    <a:pt x="9455" y="668"/>
                  </a:lnTo>
                  <a:lnTo>
                    <a:pt x="9455" y="334"/>
                  </a:lnTo>
                  <a:cubicBezTo>
                    <a:pt x="9455" y="144"/>
                    <a:pt x="9288" y="1"/>
                    <a:pt x="9122" y="1"/>
                  </a:cubicBezTo>
                  <a:cubicBezTo>
                    <a:pt x="8931" y="1"/>
                    <a:pt x="8788" y="144"/>
                    <a:pt x="8788" y="334"/>
                  </a:cubicBezTo>
                  <a:lnTo>
                    <a:pt x="8788" y="1001"/>
                  </a:lnTo>
                  <a:cubicBezTo>
                    <a:pt x="8788" y="1191"/>
                    <a:pt x="8622" y="1334"/>
                    <a:pt x="8431" y="1334"/>
                  </a:cubicBezTo>
                  <a:lnTo>
                    <a:pt x="3073" y="1334"/>
                  </a:lnTo>
                  <a:cubicBezTo>
                    <a:pt x="2882" y="1334"/>
                    <a:pt x="2716" y="1191"/>
                    <a:pt x="2716" y="1001"/>
                  </a:cubicBezTo>
                  <a:lnTo>
                    <a:pt x="2716" y="334"/>
                  </a:lnTo>
                  <a:cubicBezTo>
                    <a:pt x="2716" y="144"/>
                    <a:pt x="2573" y="1"/>
                    <a:pt x="2382" y="1"/>
                  </a:cubicBezTo>
                  <a:cubicBezTo>
                    <a:pt x="2192" y="1"/>
                    <a:pt x="2049" y="144"/>
                    <a:pt x="2049" y="334"/>
                  </a:cubicBezTo>
                  <a:lnTo>
                    <a:pt x="2049" y="668"/>
                  </a:lnTo>
                  <a:lnTo>
                    <a:pt x="691" y="668"/>
                  </a:lnTo>
                  <a:lnTo>
                    <a:pt x="691" y="334"/>
                  </a:lnTo>
                  <a:cubicBezTo>
                    <a:pt x="691" y="144"/>
                    <a:pt x="525" y="1"/>
                    <a:pt x="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p:nvPr/>
          </p:nvSpPr>
          <p:spPr>
            <a:xfrm>
              <a:off x="1863186" y="1998166"/>
              <a:ext cx="38222" cy="51651"/>
            </a:xfrm>
            <a:custGeom>
              <a:rect b="b" l="l" r="r" t="t"/>
              <a:pathLst>
                <a:path extrusionOk="0" h="1453" w="1097">
                  <a:moveTo>
                    <a:pt x="1" y="0"/>
                  </a:moveTo>
                  <a:lnTo>
                    <a:pt x="1" y="1453"/>
                  </a:lnTo>
                  <a:lnTo>
                    <a:pt x="1096" y="738"/>
                  </a:lnTo>
                  <a:lnTo>
                    <a:pt x="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50"/>
          <p:cNvGrpSpPr/>
          <p:nvPr/>
        </p:nvGrpSpPr>
        <p:grpSpPr>
          <a:xfrm>
            <a:off x="1675265" y="2739268"/>
            <a:ext cx="399156" cy="408062"/>
            <a:chOff x="1675252" y="2636018"/>
            <a:chExt cx="399156" cy="408062"/>
          </a:xfrm>
        </p:grpSpPr>
        <p:sp>
          <p:nvSpPr>
            <p:cNvPr id="417" name="Google Shape;417;p50"/>
            <p:cNvSpPr/>
            <p:nvPr/>
          </p:nvSpPr>
          <p:spPr>
            <a:xfrm>
              <a:off x="1675252" y="2851871"/>
              <a:ext cx="399156" cy="71166"/>
            </a:xfrm>
            <a:custGeom>
              <a:rect b="b" l="l" r="r" t="t"/>
              <a:pathLst>
                <a:path extrusionOk="0" h="2002" w="11456">
                  <a:moveTo>
                    <a:pt x="1358" y="1"/>
                  </a:moveTo>
                  <a:lnTo>
                    <a:pt x="1358" y="668"/>
                  </a:lnTo>
                  <a:lnTo>
                    <a:pt x="334" y="668"/>
                  </a:lnTo>
                  <a:cubicBezTo>
                    <a:pt x="143" y="668"/>
                    <a:pt x="1" y="811"/>
                    <a:pt x="1" y="1001"/>
                  </a:cubicBezTo>
                  <a:lnTo>
                    <a:pt x="1" y="1668"/>
                  </a:lnTo>
                  <a:cubicBezTo>
                    <a:pt x="1" y="1858"/>
                    <a:pt x="143" y="2001"/>
                    <a:pt x="334" y="2001"/>
                  </a:cubicBezTo>
                  <a:lnTo>
                    <a:pt x="11122" y="2001"/>
                  </a:lnTo>
                  <a:cubicBezTo>
                    <a:pt x="11312" y="2001"/>
                    <a:pt x="11455" y="1858"/>
                    <a:pt x="11455" y="1668"/>
                  </a:cubicBezTo>
                  <a:lnTo>
                    <a:pt x="11455" y="1001"/>
                  </a:lnTo>
                  <a:cubicBezTo>
                    <a:pt x="11455" y="811"/>
                    <a:pt x="11312" y="668"/>
                    <a:pt x="11122" y="668"/>
                  </a:cubicBezTo>
                  <a:lnTo>
                    <a:pt x="10098" y="668"/>
                  </a:lnTo>
                  <a:lnTo>
                    <a:pt x="1009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1839534" y="2949240"/>
              <a:ext cx="23275" cy="93988"/>
            </a:xfrm>
            <a:custGeom>
              <a:rect b="b" l="l" r="r" t="t"/>
              <a:pathLst>
                <a:path extrusionOk="0" h="2644" w="668">
                  <a:moveTo>
                    <a:pt x="668" y="1"/>
                  </a:moveTo>
                  <a:cubicBezTo>
                    <a:pt x="287" y="143"/>
                    <a:pt x="1" y="524"/>
                    <a:pt x="1" y="953"/>
                  </a:cubicBezTo>
                  <a:lnTo>
                    <a:pt x="1" y="2644"/>
                  </a:lnTo>
                  <a:lnTo>
                    <a:pt x="668" y="2644"/>
                  </a:lnTo>
                  <a:lnTo>
                    <a:pt x="66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1886850" y="2949240"/>
              <a:ext cx="23275" cy="93988"/>
            </a:xfrm>
            <a:custGeom>
              <a:rect b="b" l="l" r="r" t="t"/>
              <a:pathLst>
                <a:path extrusionOk="0" h="2644" w="668">
                  <a:moveTo>
                    <a:pt x="0" y="1"/>
                  </a:moveTo>
                  <a:lnTo>
                    <a:pt x="0" y="2644"/>
                  </a:lnTo>
                  <a:lnTo>
                    <a:pt x="667" y="2644"/>
                  </a:lnTo>
                  <a:lnTo>
                    <a:pt x="667" y="953"/>
                  </a:lnTo>
                  <a:cubicBezTo>
                    <a:pt x="667" y="524"/>
                    <a:pt x="381" y="143"/>
                    <a:pt x="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1769013" y="2947534"/>
              <a:ext cx="58954" cy="95694"/>
            </a:xfrm>
            <a:custGeom>
              <a:rect b="b" l="l" r="r" t="t"/>
              <a:pathLst>
                <a:path extrusionOk="0" h="2692" w="1692">
                  <a:moveTo>
                    <a:pt x="1" y="1"/>
                  </a:moveTo>
                  <a:lnTo>
                    <a:pt x="1" y="2692"/>
                  </a:lnTo>
                  <a:lnTo>
                    <a:pt x="1358" y="2692"/>
                  </a:lnTo>
                  <a:lnTo>
                    <a:pt x="1358" y="1001"/>
                  </a:lnTo>
                  <a:cubicBezTo>
                    <a:pt x="1358" y="620"/>
                    <a:pt x="1477" y="263"/>
                    <a:pt x="1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2003850" y="2947534"/>
              <a:ext cx="70556" cy="95694"/>
            </a:xfrm>
            <a:custGeom>
              <a:rect b="b" l="l" r="r" t="t"/>
              <a:pathLst>
                <a:path extrusionOk="0" h="2692" w="2025">
                  <a:moveTo>
                    <a:pt x="0" y="1"/>
                  </a:moveTo>
                  <a:lnTo>
                    <a:pt x="0" y="2692"/>
                  </a:lnTo>
                  <a:lnTo>
                    <a:pt x="1691" y="2692"/>
                  </a:lnTo>
                  <a:cubicBezTo>
                    <a:pt x="1881" y="2692"/>
                    <a:pt x="2024" y="2549"/>
                    <a:pt x="2024" y="2359"/>
                  </a:cubicBezTo>
                  <a:cubicBezTo>
                    <a:pt x="2024" y="2192"/>
                    <a:pt x="1881" y="2025"/>
                    <a:pt x="1691" y="2025"/>
                  </a:cubicBezTo>
                  <a:lnTo>
                    <a:pt x="1358" y="2025"/>
                  </a:lnTo>
                  <a:lnTo>
                    <a:pt x="135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1675252" y="2947534"/>
              <a:ext cx="70556" cy="96547"/>
            </a:xfrm>
            <a:custGeom>
              <a:rect b="b" l="l" r="r" t="t"/>
              <a:pathLst>
                <a:path extrusionOk="0" h="2716" w="2025">
                  <a:moveTo>
                    <a:pt x="667" y="1"/>
                  </a:moveTo>
                  <a:lnTo>
                    <a:pt x="667" y="2025"/>
                  </a:lnTo>
                  <a:lnTo>
                    <a:pt x="334" y="2025"/>
                  </a:lnTo>
                  <a:cubicBezTo>
                    <a:pt x="143" y="2025"/>
                    <a:pt x="1" y="2192"/>
                    <a:pt x="1" y="2359"/>
                  </a:cubicBezTo>
                  <a:cubicBezTo>
                    <a:pt x="1" y="2549"/>
                    <a:pt x="143" y="2716"/>
                    <a:pt x="334" y="2716"/>
                  </a:cubicBezTo>
                  <a:lnTo>
                    <a:pt x="2025" y="2716"/>
                  </a:lnTo>
                  <a:lnTo>
                    <a:pt x="202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1921692" y="2947534"/>
              <a:ext cx="58954" cy="95694"/>
            </a:xfrm>
            <a:custGeom>
              <a:rect b="b" l="l" r="r" t="t"/>
              <a:pathLst>
                <a:path extrusionOk="0" h="2692" w="1692">
                  <a:moveTo>
                    <a:pt x="0" y="1"/>
                  </a:moveTo>
                  <a:cubicBezTo>
                    <a:pt x="215" y="263"/>
                    <a:pt x="334" y="620"/>
                    <a:pt x="334" y="1001"/>
                  </a:cubicBezTo>
                  <a:lnTo>
                    <a:pt x="334" y="2692"/>
                  </a:lnTo>
                  <a:lnTo>
                    <a:pt x="1691" y="2692"/>
                  </a:lnTo>
                  <a:lnTo>
                    <a:pt x="169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1804691" y="2636018"/>
              <a:ext cx="140276" cy="143932"/>
            </a:xfrm>
            <a:custGeom>
              <a:rect b="b" l="l" r="r" t="t"/>
              <a:pathLst>
                <a:path extrusionOk="0" h="4049" w="4026">
                  <a:moveTo>
                    <a:pt x="2025" y="1024"/>
                  </a:moveTo>
                  <a:cubicBezTo>
                    <a:pt x="2192" y="1024"/>
                    <a:pt x="2358" y="1167"/>
                    <a:pt x="2358" y="1358"/>
                  </a:cubicBezTo>
                  <a:cubicBezTo>
                    <a:pt x="2358" y="1548"/>
                    <a:pt x="2192" y="1691"/>
                    <a:pt x="2025" y="1691"/>
                  </a:cubicBezTo>
                  <a:cubicBezTo>
                    <a:pt x="1834" y="1691"/>
                    <a:pt x="1668" y="1548"/>
                    <a:pt x="1668" y="1358"/>
                  </a:cubicBezTo>
                  <a:cubicBezTo>
                    <a:pt x="1668" y="1167"/>
                    <a:pt x="1834" y="1024"/>
                    <a:pt x="2025" y="1024"/>
                  </a:cubicBezTo>
                  <a:close/>
                  <a:moveTo>
                    <a:pt x="1334" y="1691"/>
                  </a:moveTo>
                  <a:cubicBezTo>
                    <a:pt x="1525" y="1691"/>
                    <a:pt x="1668" y="1834"/>
                    <a:pt x="1668" y="2024"/>
                  </a:cubicBezTo>
                  <a:cubicBezTo>
                    <a:pt x="1668" y="2215"/>
                    <a:pt x="1525" y="2358"/>
                    <a:pt x="1334" y="2358"/>
                  </a:cubicBezTo>
                  <a:cubicBezTo>
                    <a:pt x="1144" y="2358"/>
                    <a:pt x="1001" y="2215"/>
                    <a:pt x="1001" y="2024"/>
                  </a:cubicBezTo>
                  <a:cubicBezTo>
                    <a:pt x="1001" y="1834"/>
                    <a:pt x="1144" y="1691"/>
                    <a:pt x="1334" y="1691"/>
                  </a:cubicBezTo>
                  <a:close/>
                  <a:moveTo>
                    <a:pt x="2692" y="1691"/>
                  </a:moveTo>
                  <a:cubicBezTo>
                    <a:pt x="2882" y="1691"/>
                    <a:pt x="3025" y="1834"/>
                    <a:pt x="3025" y="2024"/>
                  </a:cubicBezTo>
                  <a:cubicBezTo>
                    <a:pt x="3025" y="2215"/>
                    <a:pt x="2882" y="2358"/>
                    <a:pt x="2692" y="2358"/>
                  </a:cubicBezTo>
                  <a:cubicBezTo>
                    <a:pt x="2501" y="2358"/>
                    <a:pt x="2358" y="2215"/>
                    <a:pt x="2358" y="2024"/>
                  </a:cubicBezTo>
                  <a:cubicBezTo>
                    <a:pt x="2358" y="1834"/>
                    <a:pt x="2501" y="1691"/>
                    <a:pt x="2692" y="1691"/>
                  </a:cubicBezTo>
                  <a:close/>
                  <a:moveTo>
                    <a:pt x="2025" y="2358"/>
                  </a:moveTo>
                  <a:cubicBezTo>
                    <a:pt x="2192" y="2358"/>
                    <a:pt x="2358" y="2525"/>
                    <a:pt x="2358" y="2691"/>
                  </a:cubicBezTo>
                  <a:cubicBezTo>
                    <a:pt x="2358" y="2882"/>
                    <a:pt x="2192" y="3048"/>
                    <a:pt x="2025" y="3048"/>
                  </a:cubicBezTo>
                  <a:cubicBezTo>
                    <a:pt x="1834" y="3048"/>
                    <a:pt x="1668" y="2882"/>
                    <a:pt x="1668" y="2691"/>
                  </a:cubicBezTo>
                  <a:cubicBezTo>
                    <a:pt x="1668" y="2525"/>
                    <a:pt x="1834" y="2358"/>
                    <a:pt x="2025" y="2358"/>
                  </a:cubicBezTo>
                  <a:close/>
                  <a:moveTo>
                    <a:pt x="2025" y="0"/>
                  </a:moveTo>
                  <a:cubicBezTo>
                    <a:pt x="906" y="0"/>
                    <a:pt x="1" y="905"/>
                    <a:pt x="1" y="2024"/>
                  </a:cubicBezTo>
                  <a:cubicBezTo>
                    <a:pt x="1" y="3144"/>
                    <a:pt x="906" y="4049"/>
                    <a:pt x="2025" y="4049"/>
                  </a:cubicBezTo>
                  <a:cubicBezTo>
                    <a:pt x="3120" y="4049"/>
                    <a:pt x="4025" y="3144"/>
                    <a:pt x="4025" y="2024"/>
                  </a:cubicBezTo>
                  <a:cubicBezTo>
                    <a:pt x="4025" y="905"/>
                    <a:pt x="3120" y="0"/>
                    <a:pt x="2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1699328" y="2707969"/>
              <a:ext cx="351003" cy="119404"/>
            </a:xfrm>
            <a:custGeom>
              <a:rect b="b" l="l" r="r" t="t"/>
              <a:pathLst>
                <a:path extrusionOk="0" h="3359" w="10074">
                  <a:moveTo>
                    <a:pt x="9669" y="0"/>
                  </a:moveTo>
                  <a:lnTo>
                    <a:pt x="7692" y="429"/>
                  </a:lnTo>
                  <a:cubicBezTo>
                    <a:pt x="7573" y="1072"/>
                    <a:pt x="7264" y="1620"/>
                    <a:pt x="6811" y="2025"/>
                  </a:cubicBezTo>
                  <a:lnTo>
                    <a:pt x="7383" y="2025"/>
                  </a:lnTo>
                  <a:cubicBezTo>
                    <a:pt x="7573" y="2025"/>
                    <a:pt x="7716" y="2168"/>
                    <a:pt x="7716" y="2358"/>
                  </a:cubicBezTo>
                  <a:cubicBezTo>
                    <a:pt x="7716" y="2549"/>
                    <a:pt x="7573" y="2692"/>
                    <a:pt x="7383" y="2692"/>
                  </a:cubicBezTo>
                  <a:lnTo>
                    <a:pt x="5049" y="2692"/>
                  </a:lnTo>
                  <a:cubicBezTo>
                    <a:pt x="4096" y="2692"/>
                    <a:pt x="3287" y="2215"/>
                    <a:pt x="2786" y="1477"/>
                  </a:cubicBezTo>
                  <a:lnTo>
                    <a:pt x="262" y="2025"/>
                  </a:lnTo>
                  <a:cubicBezTo>
                    <a:pt x="95" y="2072"/>
                    <a:pt x="0" y="2191"/>
                    <a:pt x="0" y="2358"/>
                  </a:cubicBezTo>
                  <a:lnTo>
                    <a:pt x="0" y="3025"/>
                  </a:lnTo>
                  <a:cubicBezTo>
                    <a:pt x="0" y="3215"/>
                    <a:pt x="143" y="3358"/>
                    <a:pt x="334" y="3358"/>
                  </a:cubicBezTo>
                  <a:lnTo>
                    <a:pt x="9740" y="3358"/>
                  </a:lnTo>
                  <a:cubicBezTo>
                    <a:pt x="9931" y="3358"/>
                    <a:pt x="10074" y="3215"/>
                    <a:pt x="10074" y="3025"/>
                  </a:cubicBezTo>
                  <a:lnTo>
                    <a:pt x="10074" y="334"/>
                  </a:lnTo>
                  <a:cubicBezTo>
                    <a:pt x="10074" y="239"/>
                    <a:pt x="10026" y="143"/>
                    <a:pt x="9955" y="72"/>
                  </a:cubicBezTo>
                  <a:cubicBezTo>
                    <a:pt x="9883" y="24"/>
                    <a:pt x="9764" y="0"/>
                    <a:pt x="966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50"/>
          <p:cNvGrpSpPr/>
          <p:nvPr/>
        </p:nvGrpSpPr>
        <p:grpSpPr>
          <a:xfrm>
            <a:off x="1674836" y="3580290"/>
            <a:ext cx="399990" cy="358965"/>
            <a:chOff x="1674823" y="3477040"/>
            <a:chExt cx="399990" cy="358965"/>
          </a:xfrm>
        </p:grpSpPr>
        <p:sp>
          <p:nvSpPr>
            <p:cNvPr id="427" name="Google Shape;427;p50"/>
            <p:cNvSpPr/>
            <p:nvPr/>
          </p:nvSpPr>
          <p:spPr>
            <a:xfrm>
              <a:off x="1674823" y="3644653"/>
              <a:ext cx="328634" cy="191352"/>
            </a:xfrm>
            <a:custGeom>
              <a:rect b="b" l="l" r="r" t="t"/>
              <a:pathLst>
                <a:path extrusionOk="0" h="5383" w="9432">
                  <a:moveTo>
                    <a:pt x="5740" y="1334"/>
                  </a:moveTo>
                  <a:cubicBezTo>
                    <a:pt x="5931" y="1334"/>
                    <a:pt x="6074" y="1501"/>
                    <a:pt x="6074" y="1668"/>
                  </a:cubicBezTo>
                  <a:cubicBezTo>
                    <a:pt x="6074" y="1858"/>
                    <a:pt x="5931" y="2025"/>
                    <a:pt x="5740" y="2025"/>
                  </a:cubicBezTo>
                  <a:cubicBezTo>
                    <a:pt x="5550" y="2025"/>
                    <a:pt x="5407" y="1858"/>
                    <a:pt x="5407" y="1668"/>
                  </a:cubicBezTo>
                  <a:cubicBezTo>
                    <a:pt x="5407" y="1501"/>
                    <a:pt x="5550" y="1334"/>
                    <a:pt x="5740" y="1334"/>
                  </a:cubicBezTo>
                  <a:close/>
                  <a:moveTo>
                    <a:pt x="7074" y="1334"/>
                  </a:moveTo>
                  <a:cubicBezTo>
                    <a:pt x="7264" y="1334"/>
                    <a:pt x="7431" y="1501"/>
                    <a:pt x="7431" y="1668"/>
                  </a:cubicBezTo>
                  <a:cubicBezTo>
                    <a:pt x="7431" y="1858"/>
                    <a:pt x="7264" y="2025"/>
                    <a:pt x="7074" y="2025"/>
                  </a:cubicBezTo>
                  <a:cubicBezTo>
                    <a:pt x="6907" y="2025"/>
                    <a:pt x="6740" y="1858"/>
                    <a:pt x="6740" y="1668"/>
                  </a:cubicBezTo>
                  <a:cubicBezTo>
                    <a:pt x="6740" y="1501"/>
                    <a:pt x="6907" y="1334"/>
                    <a:pt x="7074" y="1334"/>
                  </a:cubicBezTo>
                  <a:close/>
                  <a:moveTo>
                    <a:pt x="4407" y="2025"/>
                  </a:moveTo>
                  <a:cubicBezTo>
                    <a:pt x="4573" y="2025"/>
                    <a:pt x="4740" y="2168"/>
                    <a:pt x="4740" y="2358"/>
                  </a:cubicBezTo>
                  <a:lnTo>
                    <a:pt x="4740" y="3692"/>
                  </a:lnTo>
                  <a:cubicBezTo>
                    <a:pt x="4740" y="3882"/>
                    <a:pt x="4573" y="4025"/>
                    <a:pt x="4407" y="4025"/>
                  </a:cubicBezTo>
                  <a:lnTo>
                    <a:pt x="1716" y="4025"/>
                  </a:lnTo>
                  <a:cubicBezTo>
                    <a:pt x="1525" y="4025"/>
                    <a:pt x="1358" y="3882"/>
                    <a:pt x="1358" y="3692"/>
                  </a:cubicBezTo>
                  <a:lnTo>
                    <a:pt x="1358" y="2358"/>
                  </a:lnTo>
                  <a:cubicBezTo>
                    <a:pt x="1358" y="2168"/>
                    <a:pt x="1525" y="2025"/>
                    <a:pt x="1716" y="2025"/>
                  </a:cubicBezTo>
                  <a:close/>
                  <a:moveTo>
                    <a:pt x="1025" y="1"/>
                  </a:moveTo>
                  <a:cubicBezTo>
                    <a:pt x="477" y="1"/>
                    <a:pt x="1" y="453"/>
                    <a:pt x="1" y="1001"/>
                  </a:cubicBezTo>
                  <a:lnTo>
                    <a:pt x="1" y="4359"/>
                  </a:lnTo>
                  <a:cubicBezTo>
                    <a:pt x="1" y="4930"/>
                    <a:pt x="477" y="5383"/>
                    <a:pt x="1025" y="5383"/>
                  </a:cubicBezTo>
                  <a:lnTo>
                    <a:pt x="7764" y="5383"/>
                  </a:lnTo>
                  <a:cubicBezTo>
                    <a:pt x="8312" y="5383"/>
                    <a:pt x="8765" y="4930"/>
                    <a:pt x="8765" y="4359"/>
                  </a:cubicBezTo>
                  <a:lnTo>
                    <a:pt x="8765" y="4025"/>
                  </a:lnTo>
                  <a:lnTo>
                    <a:pt x="9431" y="4025"/>
                  </a:lnTo>
                  <a:lnTo>
                    <a:pt x="9431" y="1334"/>
                  </a:lnTo>
                  <a:lnTo>
                    <a:pt x="8765" y="1334"/>
                  </a:lnTo>
                  <a:lnTo>
                    <a:pt x="8765" y="1001"/>
                  </a:lnTo>
                  <a:cubicBezTo>
                    <a:pt x="8765" y="453"/>
                    <a:pt x="8312" y="1"/>
                    <a:pt x="776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1746180" y="3740316"/>
              <a:ext cx="69755" cy="23746"/>
            </a:xfrm>
            <a:custGeom>
              <a:rect b="b" l="l" r="r" t="t"/>
              <a:pathLst>
                <a:path extrusionOk="0" h="668" w="2002">
                  <a:moveTo>
                    <a:pt x="1" y="1"/>
                  </a:moveTo>
                  <a:lnTo>
                    <a:pt x="1" y="667"/>
                  </a:lnTo>
                  <a:lnTo>
                    <a:pt x="2001" y="667"/>
                  </a:lnTo>
                  <a:lnTo>
                    <a:pt x="200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2027497" y="3668365"/>
              <a:ext cx="47316" cy="143932"/>
            </a:xfrm>
            <a:custGeom>
              <a:rect b="b" l="l" r="r" t="t"/>
              <a:pathLst>
                <a:path extrusionOk="0" h="4049" w="1358">
                  <a:moveTo>
                    <a:pt x="691" y="0"/>
                  </a:moveTo>
                  <a:cubicBezTo>
                    <a:pt x="310" y="0"/>
                    <a:pt x="0" y="310"/>
                    <a:pt x="0" y="667"/>
                  </a:cubicBezTo>
                  <a:lnTo>
                    <a:pt x="0" y="3358"/>
                  </a:lnTo>
                  <a:cubicBezTo>
                    <a:pt x="0" y="3739"/>
                    <a:pt x="310" y="4049"/>
                    <a:pt x="691" y="4049"/>
                  </a:cubicBezTo>
                  <a:lnTo>
                    <a:pt x="1024" y="4049"/>
                  </a:lnTo>
                  <a:cubicBezTo>
                    <a:pt x="1215" y="4049"/>
                    <a:pt x="1357" y="3882"/>
                    <a:pt x="1357" y="3692"/>
                  </a:cubicBezTo>
                  <a:lnTo>
                    <a:pt x="1357" y="334"/>
                  </a:lnTo>
                  <a:cubicBezTo>
                    <a:pt x="1357" y="143"/>
                    <a:pt x="1215" y="0"/>
                    <a:pt x="10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a:off x="1734578" y="3537153"/>
              <a:ext cx="23275" cy="23710"/>
            </a:xfrm>
            <a:custGeom>
              <a:rect b="b" l="l" r="r" t="t"/>
              <a:pathLst>
                <a:path extrusionOk="0" h="667" w="668">
                  <a:moveTo>
                    <a:pt x="334" y="0"/>
                  </a:moveTo>
                  <a:cubicBezTo>
                    <a:pt x="143" y="0"/>
                    <a:pt x="1" y="143"/>
                    <a:pt x="1" y="333"/>
                  </a:cubicBezTo>
                  <a:cubicBezTo>
                    <a:pt x="1" y="524"/>
                    <a:pt x="143" y="667"/>
                    <a:pt x="334" y="667"/>
                  </a:cubicBezTo>
                  <a:cubicBezTo>
                    <a:pt x="501" y="667"/>
                    <a:pt x="667" y="524"/>
                    <a:pt x="667" y="333"/>
                  </a:cubicBezTo>
                  <a:cubicBezTo>
                    <a:pt x="667" y="143"/>
                    <a:pt x="501" y="0"/>
                    <a:pt x="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1674823" y="3477040"/>
              <a:ext cx="141112" cy="143932"/>
            </a:xfrm>
            <a:custGeom>
              <a:rect b="b" l="l" r="r" t="t"/>
              <a:pathLst>
                <a:path extrusionOk="0" h="4049" w="4050">
                  <a:moveTo>
                    <a:pt x="2049" y="1024"/>
                  </a:moveTo>
                  <a:cubicBezTo>
                    <a:pt x="2597" y="1024"/>
                    <a:pt x="3049" y="1477"/>
                    <a:pt x="3049" y="2024"/>
                  </a:cubicBezTo>
                  <a:cubicBezTo>
                    <a:pt x="3049" y="2572"/>
                    <a:pt x="2597" y="3025"/>
                    <a:pt x="2049" y="3025"/>
                  </a:cubicBezTo>
                  <a:cubicBezTo>
                    <a:pt x="1477" y="3025"/>
                    <a:pt x="1025" y="2572"/>
                    <a:pt x="1025" y="2024"/>
                  </a:cubicBezTo>
                  <a:cubicBezTo>
                    <a:pt x="1025" y="1477"/>
                    <a:pt x="1477" y="1024"/>
                    <a:pt x="2049" y="1024"/>
                  </a:cubicBezTo>
                  <a:close/>
                  <a:moveTo>
                    <a:pt x="2049" y="0"/>
                  </a:moveTo>
                  <a:cubicBezTo>
                    <a:pt x="930" y="0"/>
                    <a:pt x="1" y="905"/>
                    <a:pt x="1" y="2024"/>
                  </a:cubicBezTo>
                  <a:cubicBezTo>
                    <a:pt x="1" y="3144"/>
                    <a:pt x="930" y="4049"/>
                    <a:pt x="2049" y="4049"/>
                  </a:cubicBezTo>
                  <a:cubicBezTo>
                    <a:pt x="3144" y="4049"/>
                    <a:pt x="4049" y="3144"/>
                    <a:pt x="4049" y="2024"/>
                  </a:cubicBezTo>
                  <a:cubicBezTo>
                    <a:pt x="4049" y="905"/>
                    <a:pt x="3144" y="0"/>
                    <a:pt x="20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0"/>
            <p:cNvSpPr/>
            <p:nvPr/>
          </p:nvSpPr>
          <p:spPr>
            <a:xfrm>
              <a:off x="1898058" y="3537153"/>
              <a:ext cx="23240" cy="23710"/>
            </a:xfrm>
            <a:custGeom>
              <a:rect b="b" l="l" r="r" t="t"/>
              <a:pathLst>
                <a:path extrusionOk="0" h="667" w="667">
                  <a:moveTo>
                    <a:pt x="333" y="0"/>
                  </a:moveTo>
                  <a:cubicBezTo>
                    <a:pt x="167" y="0"/>
                    <a:pt x="0" y="143"/>
                    <a:pt x="0" y="333"/>
                  </a:cubicBezTo>
                  <a:cubicBezTo>
                    <a:pt x="0" y="524"/>
                    <a:pt x="167" y="667"/>
                    <a:pt x="333" y="667"/>
                  </a:cubicBezTo>
                  <a:cubicBezTo>
                    <a:pt x="524" y="667"/>
                    <a:pt x="667" y="524"/>
                    <a:pt x="667" y="333"/>
                  </a:cubicBezTo>
                  <a:cubicBezTo>
                    <a:pt x="667" y="143"/>
                    <a:pt x="524" y="0"/>
                    <a:pt x="333"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0"/>
            <p:cNvSpPr/>
            <p:nvPr/>
          </p:nvSpPr>
          <p:spPr>
            <a:xfrm>
              <a:off x="1839941" y="3477040"/>
              <a:ext cx="140276" cy="143932"/>
            </a:xfrm>
            <a:custGeom>
              <a:rect b="b" l="l" r="r" t="t"/>
              <a:pathLst>
                <a:path extrusionOk="0" h="4049" w="4026">
                  <a:moveTo>
                    <a:pt x="2001" y="1024"/>
                  </a:moveTo>
                  <a:cubicBezTo>
                    <a:pt x="2573" y="1024"/>
                    <a:pt x="3025" y="1477"/>
                    <a:pt x="3025" y="2024"/>
                  </a:cubicBezTo>
                  <a:cubicBezTo>
                    <a:pt x="3025" y="2572"/>
                    <a:pt x="2573" y="3025"/>
                    <a:pt x="2001" y="3025"/>
                  </a:cubicBezTo>
                  <a:cubicBezTo>
                    <a:pt x="1454" y="3025"/>
                    <a:pt x="1001" y="2572"/>
                    <a:pt x="1001" y="2024"/>
                  </a:cubicBezTo>
                  <a:cubicBezTo>
                    <a:pt x="1001" y="1477"/>
                    <a:pt x="1454" y="1024"/>
                    <a:pt x="2001" y="1024"/>
                  </a:cubicBezTo>
                  <a:close/>
                  <a:moveTo>
                    <a:pt x="2001" y="0"/>
                  </a:moveTo>
                  <a:cubicBezTo>
                    <a:pt x="906" y="0"/>
                    <a:pt x="1" y="905"/>
                    <a:pt x="1" y="2024"/>
                  </a:cubicBezTo>
                  <a:cubicBezTo>
                    <a:pt x="1" y="3144"/>
                    <a:pt x="906" y="4049"/>
                    <a:pt x="2001" y="4049"/>
                  </a:cubicBezTo>
                  <a:cubicBezTo>
                    <a:pt x="3121" y="4049"/>
                    <a:pt x="4026" y="3144"/>
                    <a:pt x="4026" y="2024"/>
                  </a:cubicBezTo>
                  <a:cubicBezTo>
                    <a:pt x="4026" y="905"/>
                    <a:pt x="3121" y="0"/>
                    <a:pt x="2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a:t>
            </a:r>
            <a:r>
              <a:rPr lang="en">
                <a:solidFill>
                  <a:srgbClr val="961C1D"/>
                </a:solidFill>
              </a:rPr>
              <a:t> </a:t>
            </a:r>
            <a:r>
              <a:rPr lang="en">
                <a:solidFill>
                  <a:schemeClr val="accent1"/>
                </a:solidFill>
              </a:rPr>
              <a:t>OF THIS TEMPLATE</a:t>
            </a:r>
            <a:endParaRPr>
              <a:solidFill>
                <a:schemeClr val="accent1"/>
              </a:solidFill>
            </a:endParaRPr>
          </a:p>
        </p:txBody>
      </p:sp>
      <p:sp>
        <p:nvSpPr>
          <p:cNvPr id="174" name="Google Shape;174;p33"/>
          <p:cNvSpPr txBox="1"/>
          <p:nvPr>
            <p:ph idx="1" type="body"/>
          </p:nvPr>
        </p:nvSpPr>
        <p:spPr>
          <a:xfrm>
            <a:off x="713100" y="1112075"/>
            <a:ext cx="7717800" cy="348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a:t> template: </a:t>
            </a:r>
            <a:endParaRPr/>
          </a:p>
          <a:p>
            <a:pPr indent="-190500" lvl="0" marL="457200" rtl="0" algn="l">
              <a:spcBef>
                <a:spcPts val="1200"/>
              </a:spcBef>
              <a:spcAft>
                <a:spcPts val="0"/>
              </a:spcAft>
              <a:buClr>
                <a:schemeClr val="lt1"/>
              </a:buClr>
              <a:buSzPts val="1200"/>
              <a:buAutoNum type="arabicPeriod"/>
            </a:pPr>
            <a:r>
              <a:rPr lang="en"/>
              <a:t>A slide structure based on a pitch deck,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t> or read our </a:t>
            </a:r>
            <a:r>
              <a:rPr b="1" lang="en">
                <a:solidFill>
                  <a:schemeClr val="accent1"/>
                </a:solidFill>
                <a:uFill>
                  <a:noFill/>
                </a:uFill>
                <a:hlinkClick r:id="rId5">
                  <a:extLst>
                    <a:ext uri="{A12FA001-AC4F-418D-AE19-62706E023703}">
                      <ahyp:hlinkClr val="tx"/>
                    </a:ext>
                  </a:extLst>
                </a:hlinkClick>
              </a:rPr>
              <a:t>FAQs</a:t>
            </a:r>
            <a:r>
              <a:rPr lang="en"/>
              <a:t>.</a:t>
            </a:r>
            <a:endParaRPr/>
          </a:p>
          <a:p>
            <a:pPr indent="-190500" lvl="0" marL="457200" rtl="0" algn="l">
              <a:spcBef>
                <a:spcPts val="0"/>
              </a:spcBef>
              <a:spcAft>
                <a:spcPts val="0"/>
              </a:spcAft>
              <a:buClr>
                <a:schemeClr val="lt1"/>
              </a:buClr>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a:t>
            </a:r>
            <a:r>
              <a:rPr lang="en"/>
              <a:t> slide.</a:t>
            </a:r>
            <a:endParaRPr/>
          </a:p>
          <a:p>
            <a:pPr indent="-190500" lvl="0" marL="457200" rtl="0" algn="l">
              <a:spcBef>
                <a:spcPts val="0"/>
              </a:spcBef>
              <a:spcAft>
                <a:spcPts val="0"/>
              </a:spcAft>
              <a:buClr>
                <a:schemeClr val="lt1"/>
              </a:buClr>
              <a:buSzPts val="1200"/>
              <a:buAutoNum type="arabicPeriod"/>
            </a:pPr>
            <a:r>
              <a:rPr lang="en"/>
              <a:t>A</a:t>
            </a:r>
            <a:r>
              <a:rPr b="1" lang="en">
                <a:solidFill>
                  <a:schemeClr val="accent1"/>
                </a:solidFill>
              </a:rPr>
              <a:t> </a:t>
            </a:r>
            <a:r>
              <a:rPr b="1" lang="en">
                <a:solidFill>
                  <a:schemeClr val="hlink"/>
                </a:solidFill>
                <a:uFill>
                  <a:noFill/>
                </a:uFill>
                <a:hlinkClick action="ppaction://hlinksldjump" r:id="rId7"/>
              </a:rPr>
              <a:t>thanks</a:t>
            </a:r>
            <a:r>
              <a:rPr lang="en"/>
              <a:t> slide, which you must keep so that proper credits for our design are given.</a:t>
            </a:r>
            <a:endParaRPr/>
          </a:p>
          <a:p>
            <a:pPr indent="-190500" lvl="0" marL="457200" rtl="0" algn="l">
              <a:spcBef>
                <a:spcPts val="0"/>
              </a:spcBef>
              <a:spcAft>
                <a:spcPts val="0"/>
              </a:spcAft>
              <a:buClr>
                <a:schemeClr val="lt1"/>
              </a:buClr>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190500" lvl="0" marL="457200" rtl="0" algn="l">
              <a:spcBef>
                <a:spcPts val="0"/>
              </a:spcBef>
              <a:spcAft>
                <a:spcPts val="0"/>
              </a:spcAft>
              <a:buClr>
                <a:schemeClr val="lt1"/>
              </a:buClr>
              <a:buSzPts val="1200"/>
              <a:buAutoNum type="arabicPeriod"/>
            </a:pPr>
            <a:r>
              <a:rPr b="1" lang="en">
                <a:solidFill>
                  <a:schemeClr val="hlink"/>
                </a:solidFill>
                <a:uFill>
                  <a:noFill/>
                </a:uFill>
                <a:hlinkClick action="ppaction://hlinksldjump" r:id="rId9"/>
              </a:rPr>
              <a:t>Instructions for use</a:t>
            </a:r>
            <a:r>
              <a:rPr lang="en"/>
              <a:t>.</a:t>
            </a:r>
            <a:endParaRPr/>
          </a:p>
          <a:p>
            <a:pPr indent="-190500" lvl="0" marL="457200" rtl="0" algn="l">
              <a:spcBef>
                <a:spcPts val="0"/>
              </a:spcBef>
              <a:spcAft>
                <a:spcPts val="0"/>
              </a:spcAft>
              <a:buClr>
                <a:schemeClr val="lt1"/>
              </a:buClr>
              <a:buSzPts val="1200"/>
              <a:buAutoNum type="arabicPeriod"/>
            </a:pPr>
            <a:r>
              <a:rPr lang="en"/>
              <a:t>Final slides with:</a:t>
            </a:r>
            <a:endParaRPr/>
          </a:p>
          <a:p>
            <a:pPr indent="-190500" lvl="0" marL="685800" rtl="0" algn="l">
              <a:spcBef>
                <a:spcPts val="0"/>
              </a:spcBef>
              <a:spcAft>
                <a:spcPts val="0"/>
              </a:spcAft>
              <a:buClr>
                <a:schemeClr val="lt1"/>
              </a:buClr>
              <a:buSzPts val="1200"/>
              <a:buChar char="●"/>
            </a:pPr>
            <a:r>
              <a:rPr lang="en"/>
              <a:t>The</a:t>
            </a:r>
            <a:r>
              <a:rPr b="1" lang="en">
                <a:solidFill>
                  <a:schemeClr val="accent1"/>
                </a:solidFill>
              </a:rPr>
              <a:t> </a:t>
            </a:r>
            <a:r>
              <a:rPr b="1" lang="en">
                <a:solidFill>
                  <a:schemeClr val="hlink"/>
                </a:solidFill>
                <a:uFill>
                  <a:noFill/>
                </a:uFill>
                <a:hlinkClick action="ppaction://hlinksldjump" r:id="rId10"/>
              </a:rPr>
              <a:t>fonts and colors</a:t>
            </a:r>
            <a:r>
              <a:rPr lang="en"/>
              <a:t> used in the template.</a:t>
            </a:r>
            <a:endParaRPr/>
          </a:p>
          <a:p>
            <a:pPr indent="-190500" lvl="0" marL="685800" rtl="0" algn="l">
              <a:spcBef>
                <a:spcPts val="0"/>
              </a:spcBef>
              <a:spcAft>
                <a:spcPts val="0"/>
              </a:spcAft>
              <a:buClr>
                <a:schemeClr val="lt1"/>
              </a:buClr>
              <a:buSzPts val="1200"/>
              <a:buChar char="●"/>
            </a:pPr>
            <a:r>
              <a:rPr lang="en"/>
              <a:t>A selection of </a:t>
            </a:r>
            <a:r>
              <a:rPr b="1" lang="en">
                <a:solidFill>
                  <a:schemeClr val="hlink"/>
                </a:solidFill>
                <a:uFill>
                  <a:noFill/>
                </a:uFill>
                <a:hlinkClick action="ppaction://hlinksldjump" r:id="rId11"/>
              </a:rPr>
              <a:t>illustrations</a:t>
            </a:r>
            <a:r>
              <a:rPr lang="en"/>
              <a:t>. You can also customize and animate them as you wish with the online editor. Visit </a:t>
            </a:r>
            <a:r>
              <a:rPr b="1" lang="en">
                <a:solidFill>
                  <a:schemeClr val="accent1"/>
                </a:solidFill>
                <a:uFill>
                  <a:noFill/>
                </a:uFill>
                <a:hlinkClick r:id="rId12">
                  <a:extLst>
                    <a:ext uri="{A12FA001-AC4F-418D-AE19-62706E023703}">
                      <ahyp:hlinkClr val="tx"/>
                    </a:ext>
                  </a:extLst>
                </a:hlinkClick>
              </a:rPr>
              <a:t>Story</a:t>
            </a:r>
            <a:r>
              <a:rPr b="1" lang="en">
                <a:solidFill>
                  <a:schemeClr val="accent1"/>
                </a:solidFill>
                <a:uFill>
                  <a:noFill/>
                </a:uFill>
                <a:hlinkClick r:id="rId13">
                  <a:extLst>
                    <a:ext uri="{A12FA001-AC4F-418D-AE19-62706E023703}">
                      <ahyp:hlinkClr val="tx"/>
                    </a:ext>
                  </a:extLst>
                </a:hlinkClick>
              </a:rPr>
              <a:t>se</a:t>
            </a:r>
            <a:r>
              <a:rPr b="1" lang="en">
                <a:solidFill>
                  <a:schemeClr val="accent1"/>
                </a:solidFill>
                <a:uFill>
                  <a:noFill/>
                </a:uFill>
                <a:hlinkClick r:id="rId14">
                  <a:extLst>
                    <a:ext uri="{A12FA001-AC4F-418D-AE19-62706E023703}">
                      <ahyp:hlinkClr val="tx"/>
                    </a:ext>
                  </a:extLst>
                </a:hlinkClick>
              </a:rPr>
              <a:t>t</a:t>
            </a:r>
            <a:r>
              <a:rPr lang="en"/>
              <a:t> to find more. </a:t>
            </a:r>
            <a:endParaRPr/>
          </a:p>
          <a:p>
            <a:pPr indent="-190500" lvl="0" marL="685800" marR="0" rtl="0" algn="l">
              <a:lnSpc>
                <a:spcPct val="100000"/>
              </a:lnSpc>
              <a:spcBef>
                <a:spcPts val="0"/>
              </a:spcBef>
              <a:spcAft>
                <a:spcPts val="0"/>
              </a:spcAft>
              <a:buClr>
                <a:schemeClr val="lt1"/>
              </a:buClr>
              <a:buSzPts val="1200"/>
              <a:buChar char="●"/>
            </a:pPr>
            <a:r>
              <a:rPr lang="en"/>
              <a:t>More </a:t>
            </a:r>
            <a:r>
              <a:rPr b="1" lang="en">
                <a:solidFill>
                  <a:schemeClr val="hlink"/>
                </a:solidFill>
                <a:uFill>
                  <a:noFill/>
                </a:uFill>
                <a:hlinkClick action="ppaction://hlinksldjump" r:id="rId15"/>
              </a:rPr>
              <a:t>infographic resources</a:t>
            </a:r>
            <a:r>
              <a:rPr lang="en"/>
              <a:t>, whose size and color can be edited. </a:t>
            </a:r>
            <a:endParaRPr/>
          </a:p>
          <a:p>
            <a:pPr indent="-190500" lvl="0" marL="685800" rtl="0" algn="l">
              <a:spcBef>
                <a:spcPts val="0"/>
              </a:spcBef>
              <a:spcAft>
                <a:spcPts val="0"/>
              </a:spcAft>
              <a:buClr>
                <a:schemeClr val="lt1"/>
              </a:buClr>
              <a:buSzPts val="12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1200"/>
              </a:spcAft>
              <a:buNone/>
            </a:pPr>
            <a:r>
              <a:rPr b="1" lang="en">
                <a:solidFill>
                  <a:schemeClr val="accent1"/>
                </a:solidFill>
              </a:rPr>
              <a:t>You can delete this slide when you’re done editing the presentation.</a:t>
            </a:r>
            <a:endParaRPr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51"/>
          <p:cNvSpPr txBox="1"/>
          <p:nvPr>
            <p:ph type="title"/>
          </p:nvPr>
        </p:nvSpPr>
        <p:spPr>
          <a:xfrm>
            <a:off x="2682588" y="1479872"/>
            <a:ext cx="5748300" cy="17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258,178</a:t>
            </a:r>
            <a:endParaRPr/>
          </a:p>
        </p:txBody>
      </p:sp>
      <p:sp>
        <p:nvSpPr>
          <p:cNvPr id="439" name="Google Shape;439;p51"/>
          <p:cNvSpPr txBox="1"/>
          <p:nvPr>
            <p:ph idx="1" type="subTitle"/>
          </p:nvPr>
        </p:nvSpPr>
        <p:spPr>
          <a:xfrm>
            <a:off x="2682588" y="3263447"/>
            <a:ext cx="57483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2"/>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BEST </a:t>
            </a:r>
            <a:r>
              <a:rPr lang="en">
                <a:solidFill>
                  <a:schemeClr val="accent1"/>
                </a:solidFill>
              </a:rPr>
              <a:t>REVIEWS</a:t>
            </a:r>
            <a:endParaRPr>
              <a:solidFill>
                <a:schemeClr val="accent1"/>
              </a:solidFill>
            </a:endParaRPr>
          </a:p>
        </p:txBody>
      </p:sp>
      <p:sp>
        <p:nvSpPr>
          <p:cNvPr id="445" name="Google Shape;445;p52"/>
          <p:cNvSpPr txBox="1"/>
          <p:nvPr>
            <p:ph idx="2" type="title"/>
          </p:nvPr>
        </p:nvSpPr>
        <p:spPr>
          <a:xfrm>
            <a:off x="713100" y="1933500"/>
            <a:ext cx="2243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JAMES</a:t>
            </a:r>
            <a:endParaRPr/>
          </a:p>
        </p:txBody>
      </p:sp>
      <p:sp>
        <p:nvSpPr>
          <p:cNvPr id="446" name="Google Shape;446;p52"/>
          <p:cNvSpPr txBox="1"/>
          <p:nvPr>
            <p:ph idx="1" type="subTitle"/>
          </p:nvPr>
        </p:nvSpPr>
        <p:spPr>
          <a:xfrm>
            <a:off x="713100" y="2370844"/>
            <a:ext cx="2243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a:t>
            </a:r>
            <a:r>
              <a:rPr lang="en"/>
              <a:t>s only a bit</a:t>
            </a:r>
            <a:endParaRPr/>
          </a:p>
          <a:p>
            <a:pPr indent="0" lvl="0" marL="0" rtl="0" algn="ctr">
              <a:spcBef>
                <a:spcPts val="0"/>
              </a:spcBef>
              <a:spcAft>
                <a:spcPts val="0"/>
              </a:spcAft>
              <a:buNone/>
            </a:pPr>
            <a:r>
              <a:rPr lang="en"/>
              <a:t>larger than our Moon”</a:t>
            </a:r>
            <a:endParaRPr/>
          </a:p>
        </p:txBody>
      </p:sp>
      <p:sp>
        <p:nvSpPr>
          <p:cNvPr id="447" name="Google Shape;447;p52"/>
          <p:cNvSpPr txBox="1"/>
          <p:nvPr>
            <p:ph idx="3" type="subTitle"/>
          </p:nvPr>
        </p:nvSpPr>
        <p:spPr>
          <a:xfrm>
            <a:off x="3297150" y="2370844"/>
            <a:ext cx="2243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48" name="Google Shape;448;p52"/>
          <p:cNvSpPr txBox="1"/>
          <p:nvPr>
            <p:ph idx="4" type="title"/>
          </p:nvPr>
        </p:nvSpPr>
        <p:spPr>
          <a:xfrm>
            <a:off x="3297150" y="1933500"/>
            <a:ext cx="2243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JOE PARKER</a:t>
            </a:r>
            <a:endParaRPr/>
          </a:p>
        </p:txBody>
      </p:sp>
      <p:sp>
        <p:nvSpPr>
          <p:cNvPr id="449" name="Google Shape;449;p52"/>
          <p:cNvSpPr txBox="1"/>
          <p:nvPr>
            <p:ph idx="5" type="title"/>
          </p:nvPr>
        </p:nvSpPr>
        <p:spPr>
          <a:xfrm>
            <a:off x="713100" y="3416922"/>
            <a:ext cx="2243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TOM LEE</a:t>
            </a:r>
            <a:endParaRPr/>
          </a:p>
        </p:txBody>
      </p:sp>
      <p:sp>
        <p:nvSpPr>
          <p:cNvPr id="450" name="Google Shape;450;p52"/>
          <p:cNvSpPr txBox="1"/>
          <p:nvPr>
            <p:ph idx="6" type="subTitle"/>
          </p:nvPr>
        </p:nvSpPr>
        <p:spPr>
          <a:xfrm>
            <a:off x="713100" y="3854273"/>
            <a:ext cx="2243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451" name="Google Shape;451;p52"/>
          <p:cNvSpPr txBox="1"/>
          <p:nvPr>
            <p:ph idx="7" type="subTitle"/>
          </p:nvPr>
        </p:nvSpPr>
        <p:spPr>
          <a:xfrm>
            <a:off x="3297150" y="3854273"/>
            <a:ext cx="22434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452" name="Google Shape;452;p52"/>
          <p:cNvSpPr txBox="1"/>
          <p:nvPr>
            <p:ph idx="8" type="title"/>
          </p:nvPr>
        </p:nvSpPr>
        <p:spPr>
          <a:xfrm>
            <a:off x="3297150" y="3416922"/>
            <a:ext cx="2243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SMITH</a:t>
            </a:r>
            <a:endParaRPr/>
          </a:p>
        </p:txBody>
      </p:sp>
      <p:sp>
        <p:nvSpPr>
          <p:cNvPr id="453" name="Google Shape;453;p52"/>
          <p:cNvSpPr/>
          <p:nvPr/>
        </p:nvSpPr>
        <p:spPr>
          <a:xfrm>
            <a:off x="3876887" y="169492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p:nvPr/>
        </p:nvSpPr>
        <p:spPr>
          <a:xfrm>
            <a:off x="4166498" y="169492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52"/>
          <p:cNvSpPr/>
          <p:nvPr/>
        </p:nvSpPr>
        <p:spPr>
          <a:xfrm>
            <a:off x="4456110" y="1694926"/>
            <a:ext cx="215100" cy="204300"/>
          </a:xfrm>
          <a:prstGeom prst="star5">
            <a:avLst>
              <a:gd fmla="val 19098" name="adj"/>
              <a:gd fmla="val 105146" name="hf"/>
              <a:gd fmla="val 110557" name="vf"/>
            </a:avLst>
          </a:prstGeom>
          <a:solidFill>
            <a:schemeClr val="l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6" name="Google Shape;456;p52"/>
          <p:cNvSpPr/>
          <p:nvPr/>
        </p:nvSpPr>
        <p:spPr>
          <a:xfrm>
            <a:off x="4745722" y="1694926"/>
            <a:ext cx="215100" cy="204300"/>
          </a:xfrm>
          <a:prstGeom prst="star5">
            <a:avLst>
              <a:gd fmla="val 19098" name="adj"/>
              <a:gd fmla="val 105146" name="hf"/>
              <a:gd fmla="val 110557" name="vf"/>
            </a:avLst>
          </a:prstGeom>
          <a:solidFill>
            <a:schemeClr val="l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7" name="Google Shape;457;p52"/>
          <p:cNvSpPr/>
          <p:nvPr/>
        </p:nvSpPr>
        <p:spPr>
          <a:xfrm>
            <a:off x="3876887"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2"/>
          <p:cNvSpPr/>
          <p:nvPr/>
        </p:nvSpPr>
        <p:spPr>
          <a:xfrm>
            <a:off x="4166498"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9" name="Google Shape;459;p52"/>
          <p:cNvSpPr/>
          <p:nvPr/>
        </p:nvSpPr>
        <p:spPr>
          <a:xfrm>
            <a:off x="4456110"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0" name="Google Shape;460;p52"/>
          <p:cNvSpPr/>
          <p:nvPr/>
        </p:nvSpPr>
        <p:spPr>
          <a:xfrm>
            <a:off x="4745722" y="3195876"/>
            <a:ext cx="215100" cy="204300"/>
          </a:xfrm>
          <a:prstGeom prst="star5">
            <a:avLst>
              <a:gd fmla="val 19098" name="adj"/>
              <a:gd fmla="val 105146" name="hf"/>
              <a:gd fmla="val 110557" name="vf"/>
            </a:avLst>
          </a:prstGeom>
          <a:solidFill>
            <a:schemeClr val="l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1" name="Google Shape;461;p52"/>
          <p:cNvSpPr/>
          <p:nvPr/>
        </p:nvSpPr>
        <p:spPr>
          <a:xfrm>
            <a:off x="1292837" y="169492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2"/>
          <p:cNvSpPr/>
          <p:nvPr/>
        </p:nvSpPr>
        <p:spPr>
          <a:xfrm>
            <a:off x="1582448" y="169492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3" name="Google Shape;463;p52"/>
          <p:cNvSpPr/>
          <p:nvPr/>
        </p:nvSpPr>
        <p:spPr>
          <a:xfrm>
            <a:off x="1872060" y="169492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4" name="Google Shape;464;p52"/>
          <p:cNvSpPr/>
          <p:nvPr/>
        </p:nvSpPr>
        <p:spPr>
          <a:xfrm>
            <a:off x="2161672" y="1694926"/>
            <a:ext cx="215100" cy="204300"/>
          </a:xfrm>
          <a:prstGeom prst="star5">
            <a:avLst>
              <a:gd fmla="val 19098" name="adj"/>
              <a:gd fmla="val 105146" name="hf"/>
              <a:gd fmla="val 110557" name="vf"/>
            </a:avLst>
          </a:prstGeom>
          <a:solidFill>
            <a:schemeClr val="l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 name="Google Shape;465;p52"/>
          <p:cNvSpPr/>
          <p:nvPr/>
        </p:nvSpPr>
        <p:spPr>
          <a:xfrm>
            <a:off x="1292837"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2"/>
          <p:cNvSpPr/>
          <p:nvPr/>
        </p:nvSpPr>
        <p:spPr>
          <a:xfrm>
            <a:off x="1582448"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7" name="Google Shape;467;p52"/>
          <p:cNvSpPr/>
          <p:nvPr/>
        </p:nvSpPr>
        <p:spPr>
          <a:xfrm>
            <a:off x="1872060"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8" name="Google Shape;468;p52"/>
          <p:cNvSpPr/>
          <p:nvPr/>
        </p:nvSpPr>
        <p:spPr>
          <a:xfrm>
            <a:off x="2161672" y="3195876"/>
            <a:ext cx="215100" cy="204300"/>
          </a:xfrm>
          <a:prstGeom prst="star5">
            <a:avLst>
              <a:gd fmla="val 19098" name="adj"/>
              <a:gd fmla="val 105146" name="hf"/>
              <a:gd fmla="val 110557" name="vf"/>
            </a:avLst>
          </a:prstGeom>
          <a:solidFill>
            <a:schemeClr val="accent1"/>
          </a:solidFill>
          <a:ln>
            <a:noFill/>
          </a:ln>
          <a:effectLst>
            <a:outerShdw blurRad="42863" rotWithShape="0" algn="bl">
              <a:schemeClr val="lt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INTERNATIONAL</a:t>
            </a:r>
            <a:r>
              <a:rPr lang="en"/>
              <a:t> PREMIERE</a:t>
            </a:r>
            <a:endParaRPr/>
          </a:p>
        </p:txBody>
      </p:sp>
      <p:grpSp>
        <p:nvGrpSpPr>
          <p:cNvPr id="474" name="Google Shape;474;p53"/>
          <p:cNvGrpSpPr/>
          <p:nvPr/>
        </p:nvGrpSpPr>
        <p:grpSpPr>
          <a:xfrm>
            <a:off x="2798384" y="2068269"/>
            <a:ext cx="3547238" cy="1889743"/>
            <a:chOff x="233350" y="1001480"/>
            <a:chExt cx="7137300" cy="3802300"/>
          </a:xfrm>
        </p:grpSpPr>
        <p:sp>
          <p:nvSpPr>
            <p:cNvPr id="475" name="Google Shape;475;p53"/>
            <p:cNvSpPr/>
            <p:nvPr/>
          </p:nvSpPr>
          <p:spPr>
            <a:xfrm>
              <a:off x="4428450" y="286090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
            <p:cNvSpPr/>
            <p:nvPr/>
          </p:nvSpPr>
          <p:spPr>
            <a:xfrm>
              <a:off x="2909400" y="112835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a:off x="5913800" y="357528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6442175" y="329093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3"/>
            <p:cNvSpPr/>
            <p:nvPr/>
          </p:nvSpPr>
          <p:spPr>
            <a:xfrm>
              <a:off x="5913013" y="3095793"/>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3"/>
            <p:cNvSpPr/>
            <p:nvPr/>
          </p:nvSpPr>
          <p:spPr>
            <a:xfrm>
              <a:off x="5544400" y="311745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a:off x="4388700" y="358283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a:off x="6438300" y="194608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a:off x="6901875" y="427295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6306100" y="270705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p:nvPr/>
          </p:nvSpPr>
          <p:spPr>
            <a:xfrm>
              <a:off x="6168427" y="3245118"/>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p:nvPr/>
          </p:nvSpPr>
          <p:spPr>
            <a:xfrm>
              <a:off x="4320000" y="113145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3"/>
            <p:cNvSpPr/>
            <p:nvPr/>
          </p:nvSpPr>
          <p:spPr>
            <a:xfrm>
              <a:off x="3605850" y="106945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3"/>
            <p:cNvSpPr/>
            <p:nvPr/>
          </p:nvSpPr>
          <p:spPr>
            <a:xfrm>
              <a:off x="3161275" y="166500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p:nvPr/>
          </p:nvSpPr>
          <p:spPr>
            <a:xfrm>
              <a:off x="6082850" y="351058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p:nvPr/>
          </p:nvSpPr>
          <p:spPr>
            <a:xfrm>
              <a:off x="5726825" y="115608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6497925" y="444375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5334875" y="295853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p:nvPr/>
          </p:nvSpPr>
          <p:spPr>
            <a:xfrm>
              <a:off x="4869125" y="104978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3"/>
            <p:cNvSpPr/>
            <p:nvPr/>
          </p:nvSpPr>
          <p:spPr>
            <a:xfrm>
              <a:off x="3763550" y="105070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3"/>
            <p:cNvSpPr/>
            <p:nvPr/>
          </p:nvSpPr>
          <p:spPr>
            <a:xfrm>
              <a:off x="6244750" y="351540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3"/>
            <p:cNvSpPr/>
            <p:nvPr/>
          </p:nvSpPr>
          <p:spPr>
            <a:xfrm>
              <a:off x="6286725" y="251655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p:nvPr/>
          </p:nvSpPr>
          <p:spPr>
            <a:xfrm>
              <a:off x="6279300" y="291360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4145025" y="104720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a:off x="7213625" y="385558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6542025" y="317058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4278100" y="103943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6595650" y="125633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5040350" y="108685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6380950" y="335470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4384825" y="104893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2100625" y="105673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233350" y="100148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1581325" y="110335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3144425" y="137160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1453000" y="256123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1880725" y="107258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1688900" y="265568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3"/>
            <p:cNvSpPr/>
            <p:nvPr/>
          </p:nvSpPr>
          <p:spPr>
            <a:xfrm>
              <a:off x="1922200" y="139715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1787825" y="108278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1870350" y="269150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p:nvPr/>
          </p:nvSpPr>
          <p:spPr>
            <a:xfrm>
              <a:off x="2264800" y="468235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a:off x="1604225" y="269758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p:nvPr/>
          </p:nvSpPr>
          <p:spPr>
            <a:xfrm>
              <a:off x="7045475" y="343648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3"/>
            <p:cNvSpPr/>
            <p:nvPr/>
          </p:nvSpPr>
          <p:spPr>
            <a:xfrm>
              <a:off x="4291500" y="130263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p:nvPr/>
          </p:nvSpPr>
          <p:spPr>
            <a:xfrm>
              <a:off x="6323375" y="336710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3"/>
            <p:cNvSpPr/>
            <p:nvPr/>
          </p:nvSpPr>
          <p:spPr>
            <a:xfrm>
              <a:off x="6680225" y="194298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3"/>
            <p:cNvSpPr/>
            <p:nvPr/>
          </p:nvSpPr>
          <p:spPr>
            <a:xfrm>
              <a:off x="3550975" y="200763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3"/>
            <p:cNvSpPr/>
            <p:nvPr/>
          </p:nvSpPr>
          <p:spPr>
            <a:xfrm>
              <a:off x="3910000" y="221370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3"/>
            <p:cNvSpPr/>
            <p:nvPr/>
          </p:nvSpPr>
          <p:spPr>
            <a:xfrm>
              <a:off x="4125600" y="222610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a:off x="3415775" y="209055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53"/>
          <p:cNvSpPr txBox="1"/>
          <p:nvPr>
            <p:ph type="title"/>
          </p:nvPr>
        </p:nvSpPr>
        <p:spPr>
          <a:xfrm>
            <a:off x="6698900" y="1875701"/>
            <a:ext cx="17322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MARS</a:t>
            </a:r>
            <a:endParaRPr sz="2200"/>
          </a:p>
        </p:txBody>
      </p:sp>
      <p:sp>
        <p:nvSpPr>
          <p:cNvPr id="527" name="Google Shape;527;p53"/>
          <p:cNvSpPr txBox="1"/>
          <p:nvPr>
            <p:ph idx="4294967295" type="subTitle"/>
          </p:nvPr>
        </p:nvSpPr>
        <p:spPr>
          <a:xfrm>
            <a:off x="6698900" y="2238005"/>
            <a:ext cx="17322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Despite being red, it’s a cold place</a:t>
            </a:r>
            <a:endParaRPr/>
          </a:p>
        </p:txBody>
      </p:sp>
      <p:sp>
        <p:nvSpPr>
          <p:cNvPr id="528" name="Google Shape;528;p53"/>
          <p:cNvSpPr txBox="1"/>
          <p:nvPr>
            <p:ph type="title"/>
          </p:nvPr>
        </p:nvSpPr>
        <p:spPr>
          <a:xfrm>
            <a:off x="6698900" y="3299925"/>
            <a:ext cx="17322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PLUTO</a:t>
            </a:r>
            <a:endParaRPr sz="2200"/>
          </a:p>
        </p:txBody>
      </p:sp>
      <p:sp>
        <p:nvSpPr>
          <p:cNvPr id="529" name="Google Shape;529;p53"/>
          <p:cNvSpPr txBox="1"/>
          <p:nvPr>
            <p:ph idx="4294967295" type="subTitle"/>
          </p:nvPr>
        </p:nvSpPr>
        <p:spPr>
          <a:xfrm>
            <a:off x="6698900" y="3662325"/>
            <a:ext cx="1732200" cy="530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Pluto is considered a dwarf planet</a:t>
            </a:r>
            <a:endParaRPr/>
          </a:p>
        </p:txBody>
      </p:sp>
      <p:sp>
        <p:nvSpPr>
          <p:cNvPr id="530" name="Google Shape;530;p53"/>
          <p:cNvSpPr txBox="1"/>
          <p:nvPr>
            <p:ph type="title"/>
          </p:nvPr>
        </p:nvSpPr>
        <p:spPr>
          <a:xfrm>
            <a:off x="712900" y="1875701"/>
            <a:ext cx="1732200" cy="36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EARTH</a:t>
            </a:r>
            <a:endParaRPr sz="2200"/>
          </a:p>
        </p:txBody>
      </p:sp>
      <p:sp>
        <p:nvSpPr>
          <p:cNvPr id="531" name="Google Shape;531;p53"/>
          <p:cNvSpPr txBox="1"/>
          <p:nvPr>
            <p:ph idx="4294967295" type="subTitle"/>
          </p:nvPr>
        </p:nvSpPr>
        <p:spPr>
          <a:xfrm>
            <a:off x="712900" y="2238005"/>
            <a:ext cx="1732200" cy="5304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This is where we all live on</a:t>
            </a:r>
            <a:endParaRPr/>
          </a:p>
        </p:txBody>
      </p:sp>
      <p:sp>
        <p:nvSpPr>
          <p:cNvPr id="532" name="Google Shape;532;p53"/>
          <p:cNvSpPr txBox="1"/>
          <p:nvPr>
            <p:ph type="title"/>
          </p:nvPr>
        </p:nvSpPr>
        <p:spPr>
          <a:xfrm>
            <a:off x="712900" y="3299925"/>
            <a:ext cx="1732200" cy="36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JUPITER</a:t>
            </a:r>
            <a:endParaRPr sz="2200"/>
          </a:p>
        </p:txBody>
      </p:sp>
      <p:sp>
        <p:nvSpPr>
          <p:cNvPr id="533" name="Google Shape;533;p53"/>
          <p:cNvSpPr txBox="1"/>
          <p:nvPr>
            <p:ph idx="4294967295" type="subTitle"/>
          </p:nvPr>
        </p:nvSpPr>
        <p:spPr>
          <a:xfrm>
            <a:off x="712900" y="3662325"/>
            <a:ext cx="1732200" cy="5304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It’s</a:t>
            </a:r>
            <a:r>
              <a:rPr lang="en"/>
              <a:t> the biggest planet of them all</a:t>
            </a:r>
            <a:endParaRPr/>
          </a:p>
        </p:txBody>
      </p:sp>
      <p:sp>
        <p:nvSpPr>
          <p:cNvPr id="534" name="Google Shape;534;p53"/>
          <p:cNvSpPr/>
          <p:nvPr/>
        </p:nvSpPr>
        <p:spPr>
          <a:xfrm>
            <a:off x="3550425" y="2513125"/>
            <a:ext cx="79500" cy="79500"/>
          </a:xfrm>
          <a:prstGeom prst="ellipse">
            <a:avLst/>
          </a:prstGeom>
          <a:solidFill>
            <a:schemeClr val="lt1"/>
          </a:solidFill>
          <a:ln>
            <a:noFill/>
          </a:ln>
          <a:effectLst>
            <a:outerShdw blurRad="42863" rotWithShape="0" algn="bl">
              <a:schemeClr val="dk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 name="Google Shape;535;p53"/>
          <p:cNvSpPr/>
          <p:nvPr/>
        </p:nvSpPr>
        <p:spPr>
          <a:xfrm>
            <a:off x="3887075" y="3257500"/>
            <a:ext cx="79500" cy="79500"/>
          </a:xfrm>
          <a:prstGeom prst="ellipse">
            <a:avLst/>
          </a:prstGeom>
          <a:solidFill>
            <a:schemeClr val="lt1"/>
          </a:solidFill>
          <a:ln>
            <a:noFill/>
          </a:ln>
          <a:effectLst>
            <a:outerShdw blurRad="42863" rotWithShape="0" algn="bl">
              <a:schemeClr val="dk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 name="Google Shape;536;p53"/>
          <p:cNvSpPr/>
          <p:nvPr/>
        </p:nvSpPr>
        <p:spPr>
          <a:xfrm>
            <a:off x="4417100" y="2463450"/>
            <a:ext cx="79500" cy="79500"/>
          </a:xfrm>
          <a:prstGeom prst="ellipse">
            <a:avLst/>
          </a:prstGeom>
          <a:solidFill>
            <a:schemeClr val="lt1"/>
          </a:solidFill>
          <a:ln>
            <a:noFill/>
          </a:ln>
          <a:effectLst>
            <a:outerShdw blurRad="42863" rotWithShape="0" algn="bl">
              <a:schemeClr val="dk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 name="Google Shape;537;p53"/>
          <p:cNvSpPr/>
          <p:nvPr/>
        </p:nvSpPr>
        <p:spPr>
          <a:xfrm>
            <a:off x="6020650" y="3614825"/>
            <a:ext cx="79500" cy="79500"/>
          </a:xfrm>
          <a:prstGeom prst="ellipse">
            <a:avLst/>
          </a:prstGeom>
          <a:solidFill>
            <a:schemeClr val="lt1"/>
          </a:solidFill>
          <a:ln>
            <a:noFill/>
          </a:ln>
          <a:effectLst>
            <a:outerShdw blurRad="42863" rotWithShape="0" algn="bl">
              <a:schemeClr val="dk1">
                <a:alpha val="62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538" name="Google Shape;538;p53"/>
          <p:cNvCxnSpPr>
            <a:stCxn id="530" idx="3"/>
            <a:endCxn id="534" idx="2"/>
          </p:cNvCxnSpPr>
          <p:nvPr/>
        </p:nvCxnSpPr>
        <p:spPr>
          <a:xfrm>
            <a:off x="2445100" y="2056901"/>
            <a:ext cx="1105200" cy="495900"/>
          </a:xfrm>
          <a:prstGeom prst="bentConnector3">
            <a:avLst>
              <a:gd fmla="val 50006" name="adj1"/>
            </a:avLst>
          </a:prstGeom>
          <a:noFill/>
          <a:ln cap="flat" cmpd="sng" w="9525">
            <a:solidFill>
              <a:schemeClr val="lt1"/>
            </a:solidFill>
            <a:prstDash val="solid"/>
            <a:round/>
            <a:headEnd len="med" w="med" type="none"/>
            <a:tailEnd len="med" w="med" type="none"/>
          </a:ln>
        </p:spPr>
      </p:cxnSp>
      <p:cxnSp>
        <p:nvCxnSpPr>
          <p:cNvPr id="539" name="Google Shape;539;p53"/>
          <p:cNvCxnSpPr>
            <a:stCxn id="532" idx="3"/>
            <a:endCxn id="535" idx="2"/>
          </p:cNvCxnSpPr>
          <p:nvPr/>
        </p:nvCxnSpPr>
        <p:spPr>
          <a:xfrm flipH="1" rot="10800000">
            <a:off x="2445100" y="3297225"/>
            <a:ext cx="1442100" cy="183900"/>
          </a:xfrm>
          <a:prstGeom prst="bentConnector3">
            <a:avLst>
              <a:gd fmla="val 49996" name="adj1"/>
            </a:avLst>
          </a:prstGeom>
          <a:noFill/>
          <a:ln cap="flat" cmpd="sng" w="9525">
            <a:solidFill>
              <a:schemeClr val="lt1"/>
            </a:solidFill>
            <a:prstDash val="solid"/>
            <a:round/>
            <a:headEnd len="med" w="med" type="none"/>
            <a:tailEnd len="med" w="med" type="none"/>
          </a:ln>
        </p:spPr>
      </p:cxnSp>
      <p:cxnSp>
        <p:nvCxnSpPr>
          <p:cNvPr id="540" name="Google Shape;540;p53"/>
          <p:cNvCxnSpPr>
            <a:stCxn id="526" idx="1"/>
            <a:endCxn id="536" idx="6"/>
          </p:cNvCxnSpPr>
          <p:nvPr/>
        </p:nvCxnSpPr>
        <p:spPr>
          <a:xfrm flipH="1">
            <a:off x="4496600" y="2056901"/>
            <a:ext cx="2202300" cy="4464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541" name="Google Shape;541;p53"/>
          <p:cNvCxnSpPr>
            <a:stCxn id="528" idx="1"/>
            <a:endCxn id="537" idx="6"/>
          </p:cNvCxnSpPr>
          <p:nvPr/>
        </p:nvCxnSpPr>
        <p:spPr>
          <a:xfrm flipH="1">
            <a:off x="6100100" y="3481125"/>
            <a:ext cx="598800" cy="173400"/>
          </a:xfrm>
          <a:prstGeom prst="bentConnector3">
            <a:avLst>
              <a:gd fmla="val 49996" name="adj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54"/>
          <p:cNvSpPr txBox="1"/>
          <p:nvPr>
            <p:ph type="title"/>
          </p:nvPr>
        </p:nvSpPr>
        <p:spPr>
          <a:xfrm>
            <a:off x="713100" y="1352850"/>
            <a:ext cx="5667600" cy="243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accent1"/>
                </a:solidFill>
              </a:rPr>
              <a:t>WORDS</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RECENT </a:t>
            </a:r>
            <a:r>
              <a:rPr lang="en">
                <a:solidFill>
                  <a:schemeClr val="accent1"/>
                </a:solidFill>
              </a:rPr>
              <a:t>AWARDS</a:t>
            </a:r>
            <a:endParaRPr>
              <a:solidFill>
                <a:schemeClr val="accent1"/>
              </a:solidFill>
            </a:endParaRPr>
          </a:p>
        </p:txBody>
      </p:sp>
      <p:sp>
        <p:nvSpPr>
          <p:cNvPr id="552" name="Google Shape;552;p55"/>
          <p:cNvSpPr txBox="1"/>
          <p:nvPr>
            <p:ph idx="2" type="title"/>
          </p:nvPr>
        </p:nvSpPr>
        <p:spPr>
          <a:xfrm>
            <a:off x="713100" y="2050793"/>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53" name="Google Shape;553;p55"/>
          <p:cNvSpPr txBox="1"/>
          <p:nvPr>
            <p:ph idx="1" type="subTitle"/>
          </p:nvPr>
        </p:nvSpPr>
        <p:spPr>
          <a:xfrm>
            <a:off x="713100" y="2488143"/>
            <a:ext cx="24126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54" name="Google Shape;554;p55"/>
          <p:cNvSpPr txBox="1"/>
          <p:nvPr>
            <p:ph idx="3" type="subTitle"/>
          </p:nvPr>
        </p:nvSpPr>
        <p:spPr>
          <a:xfrm>
            <a:off x="3365700" y="3097743"/>
            <a:ext cx="24126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55" name="Google Shape;555;p55"/>
          <p:cNvSpPr txBox="1"/>
          <p:nvPr>
            <p:ph idx="4" type="title"/>
          </p:nvPr>
        </p:nvSpPr>
        <p:spPr>
          <a:xfrm>
            <a:off x="3365700" y="2660393"/>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56" name="Google Shape;556;p55"/>
          <p:cNvSpPr txBox="1"/>
          <p:nvPr>
            <p:ph idx="5" type="subTitle"/>
          </p:nvPr>
        </p:nvSpPr>
        <p:spPr>
          <a:xfrm>
            <a:off x="6018300" y="3707343"/>
            <a:ext cx="24126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557" name="Google Shape;557;p55"/>
          <p:cNvSpPr txBox="1"/>
          <p:nvPr>
            <p:ph idx="6" type="title"/>
          </p:nvPr>
        </p:nvSpPr>
        <p:spPr>
          <a:xfrm>
            <a:off x="6018300" y="3269993"/>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558" name="Google Shape;558;p55"/>
          <p:cNvGrpSpPr/>
          <p:nvPr/>
        </p:nvGrpSpPr>
        <p:grpSpPr>
          <a:xfrm>
            <a:off x="7034312" y="2979558"/>
            <a:ext cx="380579" cy="248570"/>
            <a:chOff x="7034312" y="2979558"/>
            <a:chExt cx="380579" cy="248570"/>
          </a:xfrm>
        </p:grpSpPr>
        <p:sp>
          <p:nvSpPr>
            <p:cNvPr id="559" name="Google Shape;559;p55"/>
            <p:cNvSpPr/>
            <p:nvPr/>
          </p:nvSpPr>
          <p:spPr>
            <a:xfrm>
              <a:off x="7034312" y="3005290"/>
              <a:ext cx="60891" cy="191993"/>
            </a:xfrm>
            <a:custGeom>
              <a:rect b="b" l="l" r="r" t="t"/>
              <a:pathLst>
                <a:path extrusionOk="0" h="5335" w="1692">
                  <a:moveTo>
                    <a:pt x="1" y="0"/>
                  </a:moveTo>
                  <a:lnTo>
                    <a:pt x="1" y="5334"/>
                  </a:lnTo>
                  <a:lnTo>
                    <a:pt x="1691" y="2477"/>
                  </a:lnTo>
                  <a:lnTo>
                    <a:pt x="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7354000" y="3005290"/>
              <a:ext cx="60891" cy="191993"/>
            </a:xfrm>
            <a:custGeom>
              <a:rect b="b" l="l" r="r" t="t"/>
              <a:pathLst>
                <a:path extrusionOk="0" h="5335" w="1692">
                  <a:moveTo>
                    <a:pt x="1691" y="0"/>
                  </a:moveTo>
                  <a:lnTo>
                    <a:pt x="0" y="2477"/>
                  </a:lnTo>
                  <a:lnTo>
                    <a:pt x="1691" y="5334"/>
                  </a:lnTo>
                  <a:lnTo>
                    <a:pt x="169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7042877" y="3115848"/>
              <a:ext cx="363438" cy="112281"/>
            </a:xfrm>
            <a:custGeom>
              <a:rect b="b" l="l" r="r" t="t"/>
              <a:pathLst>
                <a:path extrusionOk="0" h="3120" w="10099">
                  <a:moveTo>
                    <a:pt x="1858" y="0"/>
                  </a:moveTo>
                  <a:lnTo>
                    <a:pt x="1" y="3120"/>
                  </a:lnTo>
                  <a:lnTo>
                    <a:pt x="10098" y="3120"/>
                  </a:lnTo>
                  <a:lnTo>
                    <a:pt x="8240" y="0"/>
                  </a:lnTo>
                  <a:lnTo>
                    <a:pt x="7907" y="500"/>
                  </a:lnTo>
                  <a:cubicBezTo>
                    <a:pt x="7859" y="572"/>
                    <a:pt x="7740" y="619"/>
                    <a:pt x="7645" y="619"/>
                  </a:cubicBezTo>
                  <a:lnTo>
                    <a:pt x="7240" y="619"/>
                  </a:lnTo>
                  <a:lnTo>
                    <a:pt x="7240" y="762"/>
                  </a:lnTo>
                  <a:cubicBezTo>
                    <a:pt x="7240" y="1238"/>
                    <a:pt x="6835" y="1619"/>
                    <a:pt x="6359" y="1619"/>
                  </a:cubicBezTo>
                  <a:lnTo>
                    <a:pt x="6264" y="1619"/>
                  </a:lnTo>
                  <a:cubicBezTo>
                    <a:pt x="6264" y="2143"/>
                    <a:pt x="5859" y="2453"/>
                    <a:pt x="5454" y="2453"/>
                  </a:cubicBezTo>
                  <a:lnTo>
                    <a:pt x="4621" y="2453"/>
                  </a:lnTo>
                  <a:cubicBezTo>
                    <a:pt x="4192" y="2453"/>
                    <a:pt x="3811" y="2143"/>
                    <a:pt x="3811" y="1619"/>
                  </a:cubicBezTo>
                  <a:lnTo>
                    <a:pt x="3740" y="1619"/>
                  </a:lnTo>
                  <a:cubicBezTo>
                    <a:pt x="3263" y="1619"/>
                    <a:pt x="2858" y="1238"/>
                    <a:pt x="2858" y="762"/>
                  </a:cubicBezTo>
                  <a:lnTo>
                    <a:pt x="2858" y="619"/>
                  </a:lnTo>
                  <a:lnTo>
                    <a:pt x="2454" y="619"/>
                  </a:lnTo>
                  <a:cubicBezTo>
                    <a:pt x="2358" y="619"/>
                    <a:pt x="2239" y="572"/>
                    <a:pt x="2192" y="500"/>
                  </a:cubicBezTo>
                  <a:lnTo>
                    <a:pt x="185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7044604" y="2979558"/>
              <a:ext cx="359983" cy="136321"/>
            </a:xfrm>
            <a:custGeom>
              <a:rect b="b" l="l" r="r" t="t"/>
              <a:pathLst>
                <a:path extrusionOk="0" h="3788" w="10003">
                  <a:moveTo>
                    <a:pt x="0" y="1"/>
                  </a:moveTo>
                  <a:cubicBezTo>
                    <a:pt x="1024" y="1501"/>
                    <a:pt x="2358" y="3477"/>
                    <a:pt x="2572" y="3787"/>
                  </a:cubicBezTo>
                  <a:lnTo>
                    <a:pt x="2810" y="3787"/>
                  </a:lnTo>
                  <a:lnTo>
                    <a:pt x="2810" y="3144"/>
                  </a:lnTo>
                  <a:cubicBezTo>
                    <a:pt x="2810" y="2477"/>
                    <a:pt x="3358" y="1953"/>
                    <a:pt x="4025" y="1953"/>
                  </a:cubicBezTo>
                  <a:lnTo>
                    <a:pt x="5978" y="1953"/>
                  </a:lnTo>
                  <a:cubicBezTo>
                    <a:pt x="6645" y="1953"/>
                    <a:pt x="7192" y="2477"/>
                    <a:pt x="7192" y="3144"/>
                  </a:cubicBezTo>
                  <a:lnTo>
                    <a:pt x="7192" y="3787"/>
                  </a:lnTo>
                  <a:lnTo>
                    <a:pt x="7430" y="3787"/>
                  </a:lnTo>
                  <a:cubicBezTo>
                    <a:pt x="7478" y="3692"/>
                    <a:pt x="8764" y="1810"/>
                    <a:pt x="1000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7168874" y="3072121"/>
              <a:ext cx="111453" cy="109726"/>
            </a:xfrm>
            <a:custGeom>
              <a:rect b="b" l="l" r="r" t="t"/>
              <a:pathLst>
                <a:path extrusionOk="0" h="3049" w="3097">
                  <a:moveTo>
                    <a:pt x="810" y="477"/>
                  </a:moveTo>
                  <a:cubicBezTo>
                    <a:pt x="977" y="477"/>
                    <a:pt x="1120" y="620"/>
                    <a:pt x="1120" y="810"/>
                  </a:cubicBezTo>
                  <a:cubicBezTo>
                    <a:pt x="1120" y="1167"/>
                    <a:pt x="1120" y="1167"/>
                    <a:pt x="1120" y="1215"/>
                  </a:cubicBezTo>
                  <a:cubicBezTo>
                    <a:pt x="1072" y="1334"/>
                    <a:pt x="953" y="1453"/>
                    <a:pt x="810" y="1453"/>
                  </a:cubicBezTo>
                  <a:cubicBezTo>
                    <a:pt x="620" y="1453"/>
                    <a:pt x="477" y="1310"/>
                    <a:pt x="477" y="1120"/>
                  </a:cubicBezTo>
                  <a:lnTo>
                    <a:pt x="477" y="810"/>
                  </a:lnTo>
                  <a:cubicBezTo>
                    <a:pt x="477" y="620"/>
                    <a:pt x="620" y="477"/>
                    <a:pt x="810" y="477"/>
                  </a:cubicBezTo>
                  <a:close/>
                  <a:moveTo>
                    <a:pt x="2263" y="477"/>
                  </a:moveTo>
                  <a:cubicBezTo>
                    <a:pt x="2429" y="477"/>
                    <a:pt x="2572" y="620"/>
                    <a:pt x="2572" y="810"/>
                  </a:cubicBezTo>
                  <a:lnTo>
                    <a:pt x="2572" y="1120"/>
                  </a:lnTo>
                  <a:cubicBezTo>
                    <a:pt x="2572" y="1310"/>
                    <a:pt x="2429" y="1453"/>
                    <a:pt x="2263" y="1453"/>
                  </a:cubicBezTo>
                  <a:cubicBezTo>
                    <a:pt x="2096" y="1453"/>
                    <a:pt x="1953" y="1310"/>
                    <a:pt x="1953" y="1120"/>
                  </a:cubicBezTo>
                  <a:lnTo>
                    <a:pt x="1953" y="810"/>
                  </a:lnTo>
                  <a:cubicBezTo>
                    <a:pt x="1953" y="620"/>
                    <a:pt x="2096" y="477"/>
                    <a:pt x="2263" y="477"/>
                  </a:cubicBezTo>
                  <a:close/>
                  <a:moveTo>
                    <a:pt x="572" y="1"/>
                  </a:moveTo>
                  <a:cubicBezTo>
                    <a:pt x="262" y="1"/>
                    <a:pt x="0" y="262"/>
                    <a:pt x="0" y="572"/>
                  </a:cubicBezTo>
                  <a:lnTo>
                    <a:pt x="0" y="1977"/>
                  </a:lnTo>
                  <a:cubicBezTo>
                    <a:pt x="0" y="2096"/>
                    <a:pt x="96" y="2191"/>
                    <a:pt x="239" y="2191"/>
                  </a:cubicBezTo>
                  <a:lnTo>
                    <a:pt x="620" y="2191"/>
                  </a:lnTo>
                  <a:cubicBezTo>
                    <a:pt x="810" y="2191"/>
                    <a:pt x="953" y="2334"/>
                    <a:pt x="953" y="2525"/>
                  </a:cubicBezTo>
                  <a:lnTo>
                    <a:pt x="953" y="2882"/>
                  </a:lnTo>
                  <a:cubicBezTo>
                    <a:pt x="953" y="2977"/>
                    <a:pt x="1024" y="3049"/>
                    <a:pt x="1120" y="3049"/>
                  </a:cubicBezTo>
                  <a:lnTo>
                    <a:pt x="1953" y="3049"/>
                  </a:lnTo>
                  <a:cubicBezTo>
                    <a:pt x="2048" y="3049"/>
                    <a:pt x="2120" y="2977"/>
                    <a:pt x="2120" y="2882"/>
                  </a:cubicBezTo>
                  <a:lnTo>
                    <a:pt x="2120" y="2525"/>
                  </a:lnTo>
                  <a:cubicBezTo>
                    <a:pt x="2120" y="2334"/>
                    <a:pt x="2263" y="2191"/>
                    <a:pt x="2429" y="2191"/>
                  </a:cubicBezTo>
                  <a:lnTo>
                    <a:pt x="2858" y="2191"/>
                  </a:lnTo>
                  <a:cubicBezTo>
                    <a:pt x="3001" y="2191"/>
                    <a:pt x="3096" y="2096"/>
                    <a:pt x="3096" y="1977"/>
                  </a:cubicBezTo>
                  <a:lnTo>
                    <a:pt x="3096" y="572"/>
                  </a:lnTo>
                  <a:cubicBezTo>
                    <a:pt x="3096" y="262"/>
                    <a:pt x="2834" y="1"/>
                    <a:pt x="252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55"/>
          <p:cNvGrpSpPr/>
          <p:nvPr/>
        </p:nvGrpSpPr>
        <p:grpSpPr>
          <a:xfrm>
            <a:off x="1728696" y="1622824"/>
            <a:ext cx="381407" cy="380539"/>
            <a:chOff x="3328071" y="2291874"/>
            <a:chExt cx="381407" cy="380539"/>
          </a:xfrm>
        </p:grpSpPr>
        <p:sp>
          <p:nvSpPr>
            <p:cNvPr id="565" name="Google Shape;565;p55"/>
            <p:cNvSpPr/>
            <p:nvPr/>
          </p:nvSpPr>
          <p:spPr>
            <a:xfrm>
              <a:off x="3639157" y="2376699"/>
              <a:ext cx="66037" cy="119155"/>
            </a:xfrm>
            <a:custGeom>
              <a:rect b="b" l="l" r="r" t="t"/>
              <a:pathLst>
                <a:path extrusionOk="0" h="3311" w="1835">
                  <a:moveTo>
                    <a:pt x="1" y="1"/>
                  </a:moveTo>
                  <a:cubicBezTo>
                    <a:pt x="787" y="1001"/>
                    <a:pt x="668" y="2382"/>
                    <a:pt x="668" y="3311"/>
                  </a:cubicBezTo>
                  <a:lnTo>
                    <a:pt x="1811" y="3311"/>
                  </a:lnTo>
                  <a:cubicBezTo>
                    <a:pt x="1811" y="2358"/>
                    <a:pt x="1835" y="2096"/>
                    <a:pt x="1739" y="1691"/>
                  </a:cubicBezTo>
                  <a:cubicBezTo>
                    <a:pt x="1549" y="787"/>
                    <a:pt x="930" y="120"/>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3337500" y="2376699"/>
              <a:ext cx="66001" cy="119155"/>
            </a:xfrm>
            <a:custGeom>
              <a:rect b="b" l="l" r="r" t="t"/>
              <a:pathLst>
                <a:path extrusionOk="0" h="3311" w="1834">
                  <a:moveTo>
                    <a:pt x="1834" y="1"/>
                  </a:moveTo>
                  <a:lnTo>
                    <a:pt x="1834" y="1"/>
                  </a:lnTo>
                  <a:cubicBezTo>
                    <a:pt x="1000" y="96"/>
                    <a:pt x="310" y="715"/>
                    <a:pt x="95" y="1691"/>
                  </a:cubicBezTo>
                  <a:cubicBezTo>
                    <a:pt x="0" y="2096"/>
                    <a:pt x="24" y="2358"/>
                    <a:pt x="24" y="3311"/>
                  </a:cubicBezTo>
                  <a:lnTo>
                    <a:pt x="1167" y="3311"/>
                  </a:lnTo>
                  <a:cubicBezTo>
                    <a:pt x="1167" y="2334"/>
                    <a:pt x="1143" y="2049"/>
                    <a:pt x="1215" y="1572"/>
                  </a:cubicBezTo>
                  <a:cubicBezTo>
                    <a:pt x="1310" y="1025"/>
                    <a:pt x="1500" y="453"/>
                    <a:pt x="18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3401775" y="2376339"/>
              <a:ext cx="239137" cy="119514"/>
            </a:xfrm>
            <a:custGeom>
              <a:rect b="b" l="l" r="r" t="t"/>
              <a:pathLst>
                <a:path extrusionOk="0" h="3321" w="6645">
                  <a:moveTo>
                    <a:pt x="1315" y="0"/>
                  </a:moveTo>
                  <a:cubicBezTo>
                    <a:pt x="1178" y="0"/>
                    <a:pt x="1183" y="3"/>
                    <a:pt x="1143" y="11"/>
                  </a:cubicBezTo>
                  <a:cubicBezTo>
                    <a:pt x="619" y="130"/>
                    <a:pt x="191" y="773"/>
                    <a:pt x="72" y="1678"/>
                  </a:cubicBezTo>
                  <a:cubicBezTo>
                    <a:pt x="0" y="2106"/>
                    <a:pt x="24" y="2344"/>
                    <a:pt x="24" y="3321"/>
                  </a:cubicBezTo>
                  <a:lnTo>
                    <a:pt x="881" y="3321"/>
                  </a:lnTo>
                  <a:lnTo>
                    <a:pt x="881" y="2987"/>
                  </a:lnTo>
                  <a:cubicBezTo>
                    <a:pt x="881" y="2249"/>
                    <a:pt x="1477" y="1654"/>
                    <a:pt x="2215" y="1654"/>
                  </a:cubicBezTo>
                  <a:lnTo>
                    <a:pt x="4454" y="1654"/>
                  </a:lnTo>
                  <a:cubicBezTo>
                    <a:pt x="5168" y="1654"/>
                    <a:pt x="5787" y="2249"/>
                    <a:pt x="5787" y="2987"/>
                  </a:cubicBezTo>
                  <a:lnTo>
                    <a:pt x="5787" y="3321"/>
                  </a:lnTo>
                  <a:lnTo>
                    <a:pt x="6644" y="3321"/>
                  </a:lnTo>
                  <a:cubicBezTo>
                    <a:pt x="6644" y="2344"/>
                    <a:pt x="6644" y="2106"/>
                    <a:pt x="6597" y="1678"/>
                  </a:cubicBezTo>
                  <a:cubicBezTo>
                    <a:pt x="6478" y="939"/>
                    <a:pt x="6073" y="11"/>
                    <a:pt x="5359" y="11"/>
                  </a:cubicBezTo>
                  <a:cubicBezTo>
                    <a:pt x="2437" y="11"/>
                    <a:pt x="1591" y="0"/>
                    <a:pt x="131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3338327" y="2518963"/>
              <a:ext cx="365993" cy="153451"/>
            </a:xfrm>
            <a:custGeom>
              <a:rect b="b" l="l" r="r" t="t"/>
              <a:pathLst>
                <a:path extrusionOk="0" h="4264" w="10170">
                  <a:moveTo>
                    <a:pt x="1" y="1"/>
                  </a:moveTo>
                  <a:lnTo>
                    <a:pt x="1" y="3930"/>
                  </a:lnTo>
                  <a:cubicBezTo>
                    <a:pt x="1" y="4121"/>
                    <a:pt x="144" y="4264"/>
                    <a:pt x="311" y="4264"/>
                  </a:cubicBezTo>
                  <a:lnTo>
                    <a:pt x="9860" y="4264"/>
                  </a:lnTo>
                  <a:cubicBezTo>
                    <a:pt x="10027" y="4264"/>
                    <a:pt x="10170" y="4121"/>
                    <a:pt x="10170" y="3930"/>
                  </a:cubicBezTo>
                  <a:lnTo>
                    <a:pt x="10170" y="1"/>
                  </a:lnTo>
                  <a:lnTo>
                    <a:pt x="7550" y="1"/>
                  </a:lnTo>
                  <a:cubicBezTo>
                    <a:pt x="7550" y="215"/>
                    <a:pt x="7550" y="406"/>
                    <a:pt x="7455" y="644"/>
                  </a:cubicBezTo>
                  <a:lnTo>
                    <a:pt x="9312" y="644"/>
                  </a:lnTo>
                  <a:cubicBezTo>
                    <a:pt x="9503" y="644"/>
                    <a:pt x="9646" y="787"/>
                    <a:pt x="9646" y="953"/>
                  </a:cubicBezTo>
                  <a:lnTo>
                    <a:pt x="9646" y="3263"/>
                  </a:lnTo>
                  <a:cubicBezTo>
                    <a:pt x="9646" y="3454"/>
                    <a:pt x="9503" y="3597"/>
                    <a:pt x="9312" y="3597"/>
                  </a:cubicBezTo>
                  <a:lnTo>
                    <a:pt x="811" y="3597"/>
                  </a:lnTo>
                  <a:cubicBezTo>
                    <a:pt x="644" y="3597"/>
                    <a:pt x="501" y="3454"/>
                    <a:pt x="501" y="3263"/>
                  </a:cubicBezTo>
                  <a:lnTo>
                    <a:pt x="501" y="953"/>
                  </a:lnTo>
                  <a:cubicBezTo>
                    <a:pt x="501" y="787"/>
                    <a:pt x="644" y="644"/>
                    <a:pt x="811" y="644"/>
                  </a:cubicBezTo>
                  <a:lnTo>
                    <a:pt x="2716" y="644"/>
                  </a:lnTo>
                  <a:cubicBezTo>
                    <a:pt x="2621" y="406"/>
                    <a:pt x="2644" y="215"/>
                    <a:pt x="264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3379498" y="2565244"/>
              <a:ext cx="282826" cy="60027"/>
            </a:xfrm>
            <a:custGeom>
              <a:rect b="b" l="l" r="r" t="t"/>
              <a:pathLst>
                <a:path extrusionOk="0" h="1668" w="7859">
                  <a:moveTo>
                    <a:pt x="0" y="1"/>
                  </a:moveTo>
                  <a:lnTo>
                    <a:pt x="0" y="1668"/>
                  </a:lnTo>
                  <a:lnTo>
                    <a:pt x="7859" y="1668"/>
                  </a:lnTo>
                  <a:lnTo>
                    <a:pt x="7859" y="1"/>
                  </a:lnTo>
                  <a:lnTo>
                    <a:pt x="5858" y="1"/>
                  </a:lnTo>
                  <a:cubicBezTo>
                    <a:pt x="5692" y="120"/>
                    <a:pt x="5501" y="215"/>
                    <a:pt x="5287" y="263"/>
                  </a:cubicBezTo>
                  <a:cubicBezTo>
                    <a:pt x="5287" y="930"/>
                    <a:pt x="4882" y="1263"/>
                    <a:pt x="4406" y="1263"/>
                  </a:cubicBezTo>
                  <a:lnTo>
                    <a:pt x="3429" y="1263"/>
                  </a:lnTo>
                  <a:cubicBezTo>
                    <a:pt x="3001" y="1263"/>
                    <a:pt x="2572" y="953"/>
                    <a:pt x="2572" y="263"/>
                  </a:cubicBezTo>
                  <a:cubicBezTo>
                    <a:pt x="2382" y="215"/>
                    <a:pt x="2191" y="120"/>
                    <a:pt x="202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3455759" y="2458969"/>
              <a:ext cx="132002" cy="128583"/>
            </a:xfrm>
            <a:custGeom>
              <a:rect b="b" l="l" r="r" t="t"/>
              <a:pathLst>
                <a:path extrusionOk="0" h="3573" w="3668">
                  <a:moveTo>
                    <a:pt x="977" y="549"/>
                  </a:moveTo>
                  <a:cubicBezTo>
                    <a:pt x="1144" y="549"/>
                    <a:pt x="1287" y="691"/>
                    <a:pt x="1287" y="858"/>
                  </a:cubicBezTo>
                  <a:lnTo>
                    <a:pt x="1287" y="1239"/>
                  </a:lnTo>
                  <a:cubicBezTo>
                    <a:pt x="1287" y="1406"/>
                    <a:pt x="1144" y="1549"/>
                    <a:pt x="977" y="1549"/>
                  </a:cubicBezTo>
                  <a:cubicBezTo>
                    <a:pt x="786" y="1549"/>
                    <a:pt x="644" y="1406"/>
                    <a:pt x="644" y="1239"/>
                  </a:cubicBezTo>
                  <a:lnTo>
                    <a:pt x="644" y="858"/>
                  </a:lnTo>
                  <a:cubicBezTo>
                    <a:pt x="644" y="691"/>
                    <a:pt x="786" y="549"/>
                    <a:pt x="977" y="549"/>
                  </a:cubicBezTo>
                  <a:close/>
                  <a:moveTo>
                    <a:pt x="2644" y="549"/>
                  </a:moveTo>
                  <a:cubicBezTo>
                    <a:pt x="2811" y="549"/>
                    <a:pt x="2954" y="691"/>
                    <a:pt x="2954" y="858"/>
                  </a:cubicBezTo>
                  <a:cubicBezTo>
                    <a:pt x="2954" y="1263"/>
                    <a:pt x="2977" y="1287"/>
                    <a:pt x="2954" y="1334"/>
                  </a:cubicBezTo>
                  <a:cubicBezTo>
                    <a:pt x="2906" y="1477"/>
                    <a:pt x="2787" y="1549"/>
                    <a:pt x="2644" y="1549"/>
                  </a:cubicBezTo>
                  <a:cubicBezTo>
                    <a:pt x="2477" y="1549"/>
                    <a:pt x="2334" y="1406"/>
                    <a:pt x="2334" y="1239"/>
                  </a:cubicBezTo>
                  <a:lnTo>
                    <a:pt x="2334" y="858"/>
                  </a:lnTo>
                  <a:cubicBezTo>
                    <a:pt x="2334" y="691"/>
                    <a:pt x="2477" y="549"/>
                    <a:pt x="2644" y="549"/>
                  </a:cubicBezTo>
                  <a:close/>
                  <a:moveTo>
                    <a:pt x="1834" y="1549"/>
                  </a:moveTo>
                  <a:cubicBezTo>
                    <a:pt x="2001" y="1549"/>
                    <a:pt x="2144" y="1692"/>
                    <a:pt x="2144" y="1858"/>
                  </a:cubicBezTo>
                  <a:lnTo>
                    <a:pt x="2144" y="2216"/>
                  </a:lnTo>
                  <a:cubicBezTo>
                    <a:pt x="2144" y="2406"/>
                    <a:pt x="2001" y="2549"/>
                    <a:pt x="1834" y="2549"/>
                  </a:cubicBezTo>
                  <a:cubicBezTo>
                    <a:pt x="1644" y="2549"/>
                    <a:pt x="1501" y="2406"/>
                    <a:pt x="1501" y="2216"/>
                  </a:cubicBezTo>
                  <a:cubicBezTo>
                    <a:pt x="1501" y="1858"/>
                    <a:pt x="1477" y="1787"/>
                    <a:pt x="1572" y="1668"/>
                  </a:cubicBezTo>
                  <a:cubicBezTo>
                    <a:pt x="1644" y="1596"/>
                    <a:pt x="1715" y="1549"/>
                    <a:pt x="1834" y="1549"/>
                  </a:cubicBezTo>
                  <a:close/>
                  <a:moveTo>
                    <a:pt x="715" y="1"/>
                  </a:moveTo>
                  <a:cubicBezTo>
                    <a:pt x="334" y="1"/>
                    <a:pt x="1" y="310"/>
                    <a:pt x="1" y="691"/>
                  </a:cubicBezTo>
                  <a:lnTo>
                    <a:pt x="1" y="1858"/>
                  </a:lnTo>
                  <a:cubicBezTo>
                    <a:pt x="1" y="2239"/>
                    <a:pt x="310" y="2597"/>
                    <a:pt x="763" y="2597"/>
                  </a:cubicBezTo>
                  <a:cubicBezTo>
                    <a:pt x="953" y="2597"/>
                    <a:pt x="1096" y="2739"/>
                    <a:pt x="1096" y="2930"/>
                  </a:cubicBezTo>
                  <a:lnTo>
                    <a:pt x="1096" y="3335"/>
                  </a:lnTo>
                  <a:cubicBezTo>
                    <a:pt x="1096" y="3478"/>
                    <a:pt x="1191" y="3573"/>
                    <a:pt x="1310" y="3573"/>
                  </a:cubicBezTo>
                  <a:lnTo>
                    <a:pt x="2287" y="3573"/>
                  </a:lnTo>
                  <a:cubicBezTo>
                    <a:pt x="2406" y="3573"/>
                    <a:pt x="2525" y="3478"/>
                    <a:pt x="2525" y="3335"/>
                  </a:cubicBezTo>
                  <a:lnTo>
                    <a:pt x="2525" y="2930"/>
                  </a:lnTo>
                  <a:cubicBezTo>
                    <a:pt x="2525" y="2787"/>
                    <a:pt x="2596" y="2668"/>
                    <a:pt x="2715" y="2620"/>
                  </a:cubicBezTo>
                  <a:cubicBezTo>
                    <a:pt x="2858" y="2573"/>
                    <a:pt x="3216" y="2692"/>
                    <a:pt x="3477" y="2311"/>
                  </a:cubicBezTo>
                  <a:cubicBezTo>
                    <a:pt x="3668" y="2096"/>
                    <a:pt x="3644" y="1882"/>
                    <a:pt x="3644" y="1668"/>
                  </a:cubicBezTo>
                  <a:lnTo>
                    <a:pt x="3644" y="691"/>
                  </a:lnTo>
                  <a:cubicBezTo>
                    <a:pt x="3644" y="310"/>
                    <a:pt x="3335" y="1"/>
                    <a:pt x="295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p:nvPr/>
          </p:nvSpPr>
          <p:spPr>
            <a:xfrm>
              <a:off x="3650314" y="2310696"/>
              <a:ext cx="59163" cy="60027"/>
            </a:xfrm>
            <a:custGeom>
              <a:rect b="b" l="l" r="r" t="t"/>
              <a:pathLst>
                <a:path extrusionOk="0" h="1668" w="1644">
                  <a:moveTo>
                    <a:pt x="810" y="1"/>
                  </a:moveTo>
                  <a:cubicBezTo>
                    <a:pt x="643" y="1"/>
                    <a:pt x="501" y="144"/>
                    <a:pt x="501" y="311"/>
                  </a:cubicBezTo>
                  <a:lnTo>
                    <a:pt x="501" y="501"/>
                  </a:lnTo>
                  <a:lnTo>
                    <a:pt x="310" y="501"/>
                  </a:lnTo>
                  <a:cubicBezTo>
                    <a:pt x="143" y="501"/>
                    <a:pt x="0" y="644"/>
                    <a:pt x="0" y="834"/>
                  </a:cubicBezTo>
                  <a:cubicBezTo>
                    <a:pt x="0" y="1001"/>
                    <a:pt x="143" y="1144"/>
                    <a:pt x="310" y="1144"/>
                  </a:cubicBezTo>
                  <a:lnTo>
                    <a:pt x="501" y="1144"/>
                  </a:lnTo>
                  <a:lnTo>
                    <a:pt x="501" y="1335"/>
                  </a:lnTo>
                  <a:cubicBezTo>
                    <a:pt x="501" y="1525"/>
                    <a:pt x="643" y="1668"/>
                    <a:pt x="810" y="1668"/>
                  </a:cubicBezTo>
                  <a:cubicBezTo>
                    <a:pt x="1001" y="1668"/>
                    <a:pt x="1144" y="1525"/>
                    <a:pt x="1144" y="1335"/>
                  </a:cubicBezTo>
                  <a:lnTo>
                    <a:pt x="1144" y="1144"/>
                  </a:lnTo>
                  <a:lnTo>
                    <a:pt x="1334" y="1144"/>
                  </a:lnTo>
                  <a:cubicBezTo>
                    <a:pt x="1501" y="1144"/>
                    <a:pt x="1644" y="1001"/>
                    <a:pt x="1644" y="834"/>
                  </a:cubicBezTo>
                  <a:cubicBezTo>
                    <a:pt x="1644" y="644"/>
                    <a:pt x="1501" y="501"/>
                    <a:pt x="1334" y="501"/>
                  </a:cubicBezTo>
                  <a:lnTo>
                    <a:pt x="1144" y="501"/>
                  </a:lnTo>
                  <a:lnTo>
                    <a:pt x="1144" y="311"/>
                  </a:lnTo>
                  <a:cubicBezTo>
                    <a:pt x="1144" y="144"/>
                    <a:pt x="1001" y="1"/>
                    <a:pt x="81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5"/>
            <p:cNvSpPr/>
            <p:nvPr/>
          </p:nvSpPr>
          <p:spPr>
            <a:xfrm>
              <a:off x="3580891" y="2291874"/>
              <a:ext cx="59163" cy="60027"/>
            </a:xfrm>
            <a:custGeom>
              <a:rect b="b" l="l" r="r" t="t"/>
              <a:pathLst>
                <a:path extrusionOk="0" h="1668" w="1644">
                  <a:moveTo>
                    <a:pt x="834" y="0"/>
                  </a:moveTo>
                  <a:cubicBezTo>
                    <a:pt x="643" y="0"/>
                    <a:pt x="501" y="143"/>
                    <a:pt x="501" y="333"/>
                  </a:cubicBezTo>
                  <a:lnTo>
                    <a:pt x="501" y="524"/>
                  </a:lnTo>
                  <a:lnTo>
                    <a:pt x="310" y="524"/>
                  </a:lnTo>
                  <a:cubicBezTo>
                    <a:pt x="143" y="524"/>
                    <a:pt x="0" y="667"/>
                    <a:pt x="0" y="834"/>
                  </a:cubicBezTo>
                  <a:cubicBezTo>
                    <a:pt x="0" y="1024"/>
                    <a:pt x="143" y="1167"/>
                    <a:pt x="310" y="1167"/>
                  </a:cubicBezTo>
                  <a:lnTo>
                    <a:pt x="501" y="1167"/>
                  </a:lnTo>
                  <a:lnTo>
                    <a:pt x="501" y="1357"/>
                  </a:lnTo>
                  <a:cubicBezTo>
                    <a:pt x="501" y="1524"/>
                    <a:pt x="643" y="1667"/>
                    <a:pt x="834" y="1667"/>
                  </a:cubicBezTo>
                  <a:cubicBezTo>
                    <a:pt x="1001" y="1667"/>
                    <a:pt x="1144" y="1524"/>
                    <a:pt x="1144" y="1357"/>
                  </a:cubicBezTo>
                  <a:lnTo>
                    <a:pt x="1144" y="1167"/>
                  </a:lnTo>
                  <a:lnTo>
                    <a:pt x="1334" y="1167"/>
                  </a:lnTo>
                  <a:cubicBezTo>
                    <a:pt x="1501" y="1167"/>
                    <a:pt x="1644" y="1024"/>
                    <a:pt x="1644" y="834"/>
                  </a:cubicBezTo>
                  <a:cubicBezTo>
                    <a:pt x="1644" y="667"/>
                    <a:pt x="1501" y="524"/>
                    <a:pt x="1334" y="524"/>
                  </a:cubicBezTo>
                  <a:lnTo>
                    <a:pt x="1144" y="524"/>
                  </a:lnTo>
                  <a:lnTo>
                    <a:pt x="1144" y="333"/>
                  </a:lnTo>
                  <a:cubicBezTo>
                    <a:pt x="1144" y="143"/>
                    <a:pt x="1001" y="0"/>
                    <a:pt x="8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3397493" y="2291874"/>
              <a:ext cx="59163" cy="60027"/>
            </a:xfrm>
            <a:custGeom>
              <a:rect b="b" l="l" r="r" t="t"/>
              <a:pathLst>
                <a:path extrusionOk="0" h="1668" w="1644">
                  <a:moveTo>
                    <a:pt x="810" y="0"/>
                  </a:moveTo>
                  <a:cubicBezTo>
                    <a:pt x="643" y="0"/>
                    <a:pt x="500" y="143"/>
                    <a:pt x="500" y="333"/>
                  </a:cubicBezTo>
                  <a:lnTo>
                    <a:pt x="500" y="524"/>
                  </a:lnTo>
                  <a:lnTo>
                    <a:pt x="310" y="524"/>
                  </a:lnTo>
                  <a:cubicBezTo>
                    <a:pt x="143" y="524"/>
                    <a:pt x="0" y="667"/>
                    <a:pt x="0" y="834"/>
                  </a:cubicBezTo>
                  <a:cubicBezTo>
                    <a:pt x="0" y="1024"/>
                    <a:pt x="143" y="1167"/>
                    <a:pt x="310" y="1167"/>
                  </a:cubicBezTo>
                  <a:lnTo>
                    <a:pt x="500" y="1167"/>
                  </a:lnTo>
                  <a:lnTo>
                    <a:pt x="500" y="1357"/>
                  </a:lnTo>
                  <a:cubicBezTo>
                    <a:pt x="500" y="1524"/>
                    <a:pt x="643" y="1667"/>
                    <a:pt x="810" y="1667"/>
                  </a:cubicBezTo>
                  <a:cubicBezTo>
                    <a:pt x="1000" y="1667"/>
                    <a:pt x="1143" y="1524"/>
                    <a:pt x="1143" y="1357"/>
                  </a:cubicBezTo>
                  <a:lnTo>
                    <a:pt x="1143" y="1167"/>
                  </a:lnTo>
                  <a:lnTo>
                    <a:pt x="1334" y="1167"/>
                  </a:lnTo>
                  <a:cubicBezTo>
                    <a:pt x="1500" y="1167"/>
                    <a:pt x="1643" y="1024"/>
                    <a:pt x="1643" y="834"/>
                  </a:cubicBezTo>
                  <a:cubicBezTo>
                    <a:pt x="1643" y="667"/>
                    <a:pt x="1500" y="524"/>
                    <a:pt x="1334" y="524"/>
                  </a:cubicBezTo>
                  <a:lnTo>
                    <a:pt x="1143" y="524"/>
                  </a:lnTo>
                  <a:lnTo>
                    <a:pt x="1143" y="333"/>
                  </a:lnTo>
                  <a:cubicBezTo>
                    <a:pt x="1143" y="143"/>
                    <a:pt x="1000" y="0"/>
                    <a:pt x="81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3328071" y="2310696"/>
              <a:ext cx="59163" cy="60027"/>
            </a:xfrm>
            <a:custGeom>
              <a:rect b="b" l="l" r="r" t="t"/>
              <a:pathLst>
                <a:path extrusionOk="0" h="1668" w="1644">
                  <a:moveTo>
                    <a:pt x="834" y="1"/>
                  </a:moveTo>
                  <a:cubicBezTo>
                    <a:pt x="643" y="1"/>
                    <a:pt x="500" y="144"/>
                    <a:pt x="500" y="311"/>
                  </a:cubicBezTo>
                  <a:lnTo>
                    <a:pt x="500" y="501"/>
                  </a:lnTo>
                  <a:lnTo>
                    <a:pt x="310" y="501"/>
                  </a:lnTo>
                  <a:cubicBezTo>
                    <a:pt x="143" y="501"/>
                    <a:pt x="0" y="644"/>
                    <a:pt x="0" y="834"/>
                  </a:cubicBezTo>
                  <a:cubicBezTo>
                    <a:pt x="0" y="1001"/>
                    <a:pt x="143" y="1144"/>
                    <a:pt x="310" y="1144"/>
                  </a:cubicBezTo>
                  <a:lnTo>
                    <a:pt x="500" y="1144"/>
                  </a:lnTo>
                  <a:lnTo>
                    <a:pt x="500" y="1335"/>
                  </a:lnTo>
                  <a:cubicBezTo>
                    <a:pt x="500" y="1525"/>
                    <a:pt x="643" y="1668"/>
                    <a:pt x="834" y="1668"/>
                  </a:cubicBezTo>
                  <a:cubicBezTo>
                    <a:pt x="1000" y="1668"/>
                    <a:pt x="1143" y="1525"/>
                    <a:pt x="1143" y="1335"/>
                  </a:cubicBezTo>
                  <a:lnTo>
                    <a:pt x="1143" y="1144"/>
                  </a:lnTo>
                  <a:lnTo>
                    <a:pt x="1334" y="1144"/>
                  </a:lnTo>
                  <a:cubicBezTo>
                    <a:pt x="1501" y="1144"/>
                    <a:pt x="1643" y="1001"/>
                    <a:pt x="1643" y="834"/>
                  </a:cubicBezTo>
                  <a:cubicBezTo>
                    <a:pt x="1643" y="644"/>
                    <a:pt x="1501" y="501"/>
                    <a:pt x="1334" y="501"/>
                  </a:cubicBezTo>
                  <a:lnTo>
                    <a:pt x="1143" y="501"/>
                  </a:lnTo>
                  <a:lnTo>
                    <a:pt x="1143" y="311"/>
                  </a:lnTo>
                  <a:cubicBezTo>
                    <a:pt x="1143" y="144"/>
                    <a:pt x="1000" y="1"/>
                    <a:pt x="8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55"/>
          <p:cNvGrpSpPr/>
          <p:nvPr/>
        </p:nvGrpSpPr>
        <p:grpSpPr>
          <a:xfrm>
            <a:off x="4372926" y="2251242"/>
            <a:ext cx="384035" cy="384035"/>
            <a:chOff x="4372926" y="2251242"/>
            <a:chExt cx="384035" cy="384035"/>
          </a:xfrm>
        </p:grpSpPr>
        <p:sp>
          <p:nvSpPr>
            <p:cNvPr id="576" name="Google Shape;576;p55"/>
            <p:cNvSpPr/>
            <p:nvPr/>
          </p:nvSpPr>
          <p:spPr>
            <a:xfrm>
              <a:off x="4531466" y="2544448"/>
              <a:ext cx="66972" cy="22346"/>
            </a:xfrm>
            <a:custGeom>
              <a:rect b="b" l="l" r="r" t="t"/>
              <a:pathLst>
                <a:path extrusionOk="0" h="668" w="2002">
                  <a:moveTo>
                    <a:pt x="1" y="0"/>
                  </a:moveTo>
                  <a:lnTo>
                    <a:pt x="1" y="667"/>
                  </a:lnTo>
                  <a:lnTo>
                    <a:pt x="2001" y="667"/>
                  </a:lnTo>
                  <a:lnTo>
                    <a:pt x="2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4372926" y="2251242"/>
              <a:ext cx="384035" cy="384035"/>
            </a:xfrm>
            <a:custGeom>
              <a:rect b="b" l="l" r="r" t="t"/>
              <a:pathLst>
                <a:path extrusionOk="0" h="11480" w="11480">
                  <a:moveTo>
                    <a:pt x="7074" y="8098"/>
                  </a:moveTo>
                  <a:cubicBezTo>
                    <a:pt x="7264" y="8098"/>
                    <a:pt x="7431" y="8240"/>
                    <a:pt x="7431" y="8431"/>
                  </a:cubicBezTo>
                  <a:lnTo>
                    <a:pt x="7431" y="9765"/>
                  </a:lnTo>
                  <a:cubicBezTo>
                    <a:pt x="7431" y="9955"/>
                    <a:pt x="7264" y="10122"/>
                    <a:pt x="7074" y="10122"/>
                  </a:cubicBezTo>
                  <a:lnTo>
                    <a:pt x="4406" y="10122"/>
                  </a:lnTo>
                  <a:cubicBezTo>
                    <a:pt x="4216" y="10122"/>
                    <a:pt x="4049" y="9955"/>
                    <a:pt x="4049" y="9765"/>
                  </a:cubicBezTo>
                  <a:lnTo>
                    <a:pt x="4049" y="8431"/>
                  </a:lnTo>
                  <a:cubicBezTo>
                    <a:pt x="4049" y="8240"/>
                    <a:pt x="4216" y="8098"/>
                    <a:pt x="4406" y="8098"/>
                  </a:cubicBezTo>
                  <a:close/>
                  <a:moveTo>
                    <a:pt x="3716" y="1"/>
                  </a:moveTo>
                  <a:cubicBezTo>
                    <a:pt x="2739" y="1"/>
                    <a:pt x="1882" y="644"/>
                    <a:pt x="1549" y="1501"/>
                  </a:cubicBezTo>
                  <a:cubicBezTo>
                    <a:pt x="1382" y="1430"/>
                    <a:pt x="1215" y="1358"/>
                    <a:pt x="1025" y="1358"/>
                  </a:cubicBezTo>
                  <a:lnTo>
                    <a:pt x="334" y="1358"/>
                  </a:lnTo>
                  <a:cubicBezTo>
                    <a:pt x="144" y="1358"/>
                    <a:pt x="1" y="1525"/>
                    <a:pt x="1" y="1715"/>
                  </a:cubicBezTo>
                  <a:lnTo>
                    <a:pt x="1" y="2382"/>
                  </a:lnTo>
                  <a:cubicBezTo>
                    <a:pt x="1" y="2930"/>
                    <a:pt x="477" y="3382"/>
                    <a:pt x="1025" y="3382"/>
                  </a:cubicBezTo>
                  <a:lnTo>
                    <a:pt x="1358" y="3382"/>
                  </a:lnTo>
                  <a:lnTo>
                    <a:pt x="1358" y="4121"/>
                  </a:lnTo>
                  <a:cubicBezTo>
                    <a:pt x="1263" y="4073"/>
                    <a:pt x="1144" y="4049"/>
                    <a:pt x="1025" y="4049"/>
                  </a:cubicBezTo>
                  <a:lnTo>
                    <a:pt x="334" y="4049"/>
                  </a:lnTo>
                  <a:cubicBezTo>
                    <a:pt x="144" y="4049"/>
                    <a:pt x="1" y="4216"/>
                    <a:pt x="1" y="4406"/>
                  </a:cubicBezTo>
                  <a:lnTo>
                    <a:pt x="1" y="5073"/>
                  </a:lnTo>
                  <a:cubicBezTo>
                    <a:pt x="1" y="5621"/>
                    <a:pt x="477" y="6073"/>
                    <a:pt x="1025" y="6073"/>
                  </a:cubicBezTo>
                  <a:lnTo>
                    <a:pt x="1406" y="6073"/>
                  </a:lnTo>
                  <a:cubicBezTo>
                    <a:pt x="1525" y="6740"/>
                    <a:pt x="2049" y="7264"/>
                    <a:pt x="2715" y="7383"/>
                  </a:cubicBezTo>
                  <a:lnTo>
                    <a:pt x="2715" y="10812"/>
                  </a:lnTo>
                  <a:lnTo>
                    <a:pt x="2382" y="10812"/>
                  </a:lnTo>
                  <a:cubicBezTo>
                    <a:pt x="2192" y="10812"/>
                    <a:pt x="2049" y="10955"/>
                    <a:pt x="2049" y="11146"/>
                  </a:cubicBezTo>
                  <a:cubicBezTo>
                    <a:pt x="2049" y="11336"/>
                    <a:pt x="2192" y="11479"/>
                    <a:pt x="2382" y="11479"/>
                  </a:cubicBezTo>
                  <a:lnTo>
                    <a:pt x="9098" y="11479"/>
                  </a:lnTo>
                  <a:cubicBezTo>
                    <a:pt x="9288" y="11479"/>
                    <a:pt x="9431" y="11336"/>
                    <a:pt x="9431" y="11146"/>
                  </a:cubicBezTo>
                  <a:cubicBezTo>
                    <a:pt x="9431" y="10955"/>
                    <a:pt x="9288" y="10812"/>
                    <a:pt x="9098" y="10812"/>
                  </a:cubicBezTo>
                  <a:lnTo>
                    <a:pt x="8764" y="10812"/>
                  </a:lnTo>
                  <a:lnTo>
                    <a:pt x="8764" y="7383"/>
                  </a:lnTo>
                  <a:cubicBezTo>
                    <a:pt x="9431" y="7264"/>
                    <a:pt x="9931" y="6740"/>
                    <a:pt x="10074" y="6073"/>
                  </a:cubicBezTo>
                  <a:lnTo>
                    <a:pt x="10455" y="6073"/>
                  </a:lnTo>
                  <a:cubicBezTo>
                    <a:pt x="11003" y="6073"/>
                    <a:pt x="11479" y="5621"/>
                    <a:pt x="11479" y="5073"/>
                  </a:cubicBezTo>
                  <a:lnTo>
                    <a:pt x="11479" y="4406"/>
                  </a:lnTo>
                  <a:cubicBezTo>
                    <a:pt x="11479" y="4216"/>
                    <a:pt x="11336" y="4049"/>
                    <a:pt x="11146" y="4049"/>
                  </a:cubicBezTo>
                  <a:lnTo>
                    <a:pt x="10455" y="4049"/>
                  </a:lnTo>
                  <a:cubicBezTo>
                    <a:pt x="10336" y="4049"/>
                    <a:pt x="10217" y="4073"/>
                    <a:pt x="10122" y="4121"/>
                  </a:cubicBezTo>
                  <a:lnTo>
                    <a:pt x="10122" y="3382"/>
                  </a:lnTo>
                  <a:lnTo>
                    <a:pt x="10455" y="3382"/>
                  </a:lnTo>
                  <a:cubicBezTo>
                    <a:pt x="11003" y="3382"/>
                    <a:pt x="11479" y="2930"/>
                    <a:pt x="11479" y="2382"/>
                  </a:cubicBezTo>
                  <a:lnTo>
                    <a:pt x="11479" y="1715"/>
                  </a:lnTo>
                  <a:cubicBezTo>
                    <a:pt x="11479" y="1525"/>
                    <a:pt x="11336" y="1358"/>
                    <a:pt x="11146" y="1358"/>
                  </a:cubicBezTo>
                  <a:lnTo>
                    <a:pt x="10455" y="1358"/>
                  </a:lnTo>
                  <a:cubicBezTo>
                    <a:pt x="10265" y="1358"/>
                    <a:pt x="10098" y="1430"/>
                    <a:pt x="9931" y="1501"/>
                  </a:cubicBezTo>
                  <a:cubicBezTo>
                    <a:pt x="9598" y="644"/>
                    <a:pt x="8741" y="1"/>
                    <a:pt x="7764" y="1"/>
                  </a:cubicBezTo>
                  <a:cubicBezTo>
                    <a:pt x="7574" y="1"/>
                    <a:pt x="7431" y="144"/>
                    <a:pt x="7431" y="334"/>
                  </a:cubicBezTo>
                  <a:cubicBezTo>
                    <a:pt x="7431" y="525"/>
                    <a:pt x="7574" y="667"/>
                    <a:pt x="7764" y="667"/>
                  </a:cubicBezTo>
                  <a:cubicBezTo>
                    <a:pt x="8693" y="667"/>
                    <a:pt x="9431" y="1453"/>
                    <a:pt x="9431" y="2382"/>
                  </a:cubicBezTo>
                  <a:lnTo>
                    <a:pt x="9431" y="5740"/>
                  </a:lnTo>
                  <a:cubicBezTo>
                    <a:pt x="9431" y="6288"/>
                    <a:pt x="8979" y="6740"/>
                    <a:pt x="8431" y="6740"/>
                  </a:cubicBezTo>
                  <a:lnTo>
                    <a:pt x="6073" y="6740"/>
                  </a:lnTo>
                  <a:lnTo>
                    <a:pt x="6073" y="5335"/>
                  </a:lnTo>
                  <a:lnTo>
                    <a:pt x="7312" y="5978"/>
                  </a:lnTo>
                  <a:cubicBezTo>
                    <a:pt x="7365" y="5999"/>
                    <a:pt x="7419" y="6011"/>
                    <a:pt x="7472" y="6011"/>
                  </a:cubicBezTo>
                  <a:cubicBezTo>
                    <a:pt x="7538" y="6011"/>
                    <a:pt x="7603" y="5994"/>
                    <a:pt x="7669" y="5954"/>
                  </a:cubicBezTo>
                  <a:cubicBezTo>
                    <a:pt x="7764" y="5883"/>
                    <a:pt x="7812" y="5740"/>
                    <a:pt x="7788" y="5621"/>
                  </a:cubicBezTo>
                  <a:lnTo>
                    <a:pt x="7502" y="3882"/>
                  </a:lnTo>
                  <a:lnTo>
                    <a:pt x="8764" y="2620"/>
                  </a:lnTo>
                  <a:cubicBezTo>
                    <a:pt x="8860" y="2549"/>
                    <a:pt x="8883" y="2406"/>
                    <a:pt x="8860" y="2287"/>
                  </a:cubicBezTo>
                  <a:cubicBezTo>
                    <a:pt x="8812" y="2168"/>
                    <a:pt x="8717" y="2072"/>
                    <a:pt x="8574" y="2049"/>
                  </a:cubicBezTo>
                  <a:lnTo>
                    <a:pt x="6835" y="1811"/>
                  </a:lnTo>
                  <a:lnTo>
                    <a:pt x="6050" y="191"/>
                  </a:lnTo>
                  <a:cubicBezTo>
                    <a:pt x="5990" y="72"/>
                    <a:pt x="5865" y="13"/>
                    <a:pt x="5740" y="13"/>
                  </a:cubicBezTo>
                  <a:cubicBezTo>
                    <a:pt x="5615" y="13"/>
                    <a:pt x="5490" y="72"/>
                    <a:pt x="5430" y="191"/>
                  </a:cubicBezTo>
                  <a:lnTo>
                    <a:pt x="4644" y="1811"/>
                  </a:lnTo>
                  <a:lnTo>
                    <a:pt x="2906" y="2049"/>
                  </a:lnTo>
                  <a:cubicBezTo>
                    <a:pt x="2763" y="2072"/>
                    <a:pt x="2668" y="2168"/>
                    <a:pt x="2620" y="2287"/>
                  </a:cubicBezTo>
                  <a:cubicBezTo>
                    <a:pt x="2596" y="2406"/>
                    <a:pt x="2620" y="2549"/>
                    <a:pt x="2715" y="2620"/>
                  </a:cubicBezTo>
                  <a:lnTo>
                    <a:pt x="3978" y="3882"/>
                  </a:lnTo>
                  <a:lnTo>
                    <a:pt x="3692" y="5621"/>
                  </a:lnTo>
                  <a:cubicBezTo>
                    <a:pt x="3668" y="5740"/>
                    <a:pt x="3716" y="5883"/>
                    <a:pt x="3811" y="5954"/>
                  </a:cubicBezTo>
                  <a:cubicBezTo>
                    <a:pt x="3876" y="5994"/>
                    <a:pt x="3942" y="6011"/>
                    <a:pt x="4008" y="6011"/>
                  </a:cubicBezTo>
                  <a:cubicBezTo>
                    <a:pt x="4061" y="6011"/>
                    <a:pt x="4115" y="5999"/>
                    <a:pt x="4168" y="5978"/>
                  </a:cubicBezTo>
                  <a:lnTo>
                    <a:pt x="5407" y="5335"/>
                  </a:lnTo>
                  <a:lnTo>
                    <a:pt x="5407" y="6740"/>
                  </a:lnTo>
                  <a:lnTo>
                    <a:pt x="3049" y="6740"/>
                  </a:lnTo>
                  <a:cubicBezTo>
                    <a:pt x="2501" y="6740"/>
                    <a:pt x="2049" y="6288"/>
                    <a:pt x="2049" y="5740"/>
                  </a:cubicBezTo>
                  <a:lnTo>
                    <a:pt x="2049" y="2382"/>
                  </a:lnTo>
                  <a:cubicBezTo>
                    <a:pt x="2049" y="1453"/>
                    <a:pt x="2787" y="667"/>
                    <a:pt x="3716" y="667"/>
                  </a:cubicBezTo>
                  <a:cubicBezTo>
                    <a:pt x="3906" y="667"/>
                    <a:pt x="4049" y="525"/>
                    <a:pt x="4049" y="334"/>
                  </a:cubicBezTo>
                  <a:cubicBezTo>
                    <a:pt x="4049" y="144"/>
                    <a:pt x="3906" y="1"/>
                    <a:pt x="371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p:nvPr/>
        </p:nvSpPr>
        <p:spPr>
          <a:xfrm>
            <a:off x="1050474" y="1623912"/>
            <a:ext cx="1407300" cy="1407300"/>
          </a:xfrm>
          <a:prstGeom prst="donut">
            <a:avLst>
              <a:gd fmla="val 1555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6"/>
          <p:cNvSpPr/>
          <p:nvPr/>
        </p:nvSpPr>
        <p:spPr>
          <a:xfrm>
            <a:off x="1050594" y="1623912"/>
            <a:ext cx="1407300" cy="1407300"/>
          </a:xfrm>
          <a:prstGeom prst="blockArc">
            <a:avLst>
              <a:gd fmla="val 16162068" name="adj1"/>
              <a:gd fmla="val 4415106" name="adj2"/>
              <a:gd fmla="val 15664"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6"/>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MARKET</a:t>
            </a:r>
            <a:r>
              <a:rPr lang="en"/>
              <a:t> SIZE</a:t>
            </a:r>
            <a:endParaRPr/>
          </a:p>
        </p:txBody>
      </p:sp>
      <p:sp>
        <p:nvSpPr>
          <p:cNvPr id="585" name="Google Shape;585;p56"/>
          <p:cNvSpPr txBox="1"/>
          <p:nvPr>
            <p:ph type="title"/>
          </p:nvPr>
        </p:nvSpPr>
        <p:spPr>
          <a:xfrm>
            <a:off x="925575" y="2076664"/>
            <a:ext cx="1608600" cy="485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42%</a:t>
            </a:r>
            <a:endParaRPr sz="3000">
              <a:solidFill>
                <a:schemeClr val="accent1"/>
              </a:solidFill>
            </a:endParaRPr>
          </a:p>
        </p:txBody>
      </p:sp>
      <p:sp>
        <p:nvSpPr>
          <p:cNvPr id="586" name="Google Shape;586;p56"/>
          <p:cNvSpPr txBox="1"/>
          <p:nvPr>
            <p:ph idx="4294967295" type="subTitle"/>
          </p:nvPr>
        </p:nvSpPr>
        <p:spPr>
          <a:xfrm>
            <a:off x="713100" y="3672837"/>
            <a:ext cx="20334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It's full of iron oxide dust, which gives the planet its reddish cast</a:t>
            </a:r>
            <a:endParaRPr/>
          </a:p>
        </p:txBody>
      </p:sp>
      <p:sp>
        <p:nvSpPr>
          <p:cNvPr id="587" name="Google Shape;587;p56"/>
          <p:cNvSpPr txBox="1"/>
          <p:nvPr>
            <p:ph idx="4294967295" type="subTitle"/>
          </p:nvPr>
        </p:nvSpPr>
        <p:spPr>
          <a:xfrm>
            <a:off x="3555300" y="3672837"/>
            <a:ext cx="20334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Venus </a:t>
            </a:r>
            <a:r>
              <a:rPr lang="en"/>
              <a:t>is the second planet from the Sun. It’s hot there</a:t>
            </a:r>
            <a:endParaRPr/>
          </a:p>
        </p:txBody>
      </p:sp>
      <p:sp>
        <p:nvSpPr>
          <p:cNvPr id="588" name="Google Shape;588;p56"/>
          <p:cNvSpPr txBox="1"/>
          <p:nvPr>
            <p:ph idx="4294967295" type="subTitle"/>
          </p:nvPr>
        </p:nvSpPr>
        <p:spPr>
          <a:xfrm>
            <a:off x="6397500" y="3672837"/>
            <a:ext cx="2033400" cy="743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It’</a:t>
            </a:r>
            <a:r>
              <a:rPr lang="en"/>
              <a:t>s a gas giant and the biggest planet in the Solar System</a:t>
            </a:r>
            <a:endParaRPr/>
          </a:p>
        </p:txBody>
      </p:sp>
      <p:sp>
        <p:nvSpPr>
          <p:cNvPr id="589" name="Google Shape;589;p56"/>
          <p:cNvSpPr txBox="1"/>
          <p:nvPr>
            <p:ph type="title"/>
          </p:nvPr>
        </p:nvSpPr>
        <p:spPr>
          <a:xfrm>
            <a:off x="712900" y="3310443"/>
            <a:ext cx="20334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590" name="Google Shape;590;p56"/>
          <p:cNvSpPr txBox="1"/>
          <p:nvPr>
            <p:ph type="title"/>
          </p:nvPr>
        </p:nvSpPr>
        <p:spPr>
          <a:xfrm>
            <a:off x="3555300" y="3310443"/>
            <a:ext cx="20334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591" name="Google Shape;591;p56"/>
          <p:cNvSpPr txBox="1"/>
          <p:nvPr>
            <p:ph type="title"/>
          </p:nvPr>
        </p:nvSpPr>
        <p:spPr>
          <a:xfrm>
            <a:off x="6397700" y="3310443"/>
            <a:ext cx="20334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592" name="Google Shape;592;p56"/>
          <p:cNvSpPr/>
          <p:nvPr/>
        </p:nvSpPr>
        <p:spPr>
          <a:xfrm>
            <a:off x="3876451" y="1615872"/>
            <a:ext cx="1407300" cy="1407300"/>
          </a:xfrm>
          <a:prstGeom prst="donut">
            <a:avLst>
              <a:gd fmla="val 1555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p:nvPr/>
        </p:nvSpPr>
        <p:spPr>
          <a:xfrm>
            <a:off x="3876571" y="1615872"/>
            <a:ext cx="1407300" cy="1407300"/>
          </a:xfrm>
          <a:prstGeom prst="blockArc">
            <a:avLst>
              <a:gd fmla="val 16162068" name="adj1"/>
              <a:gd fmla="val 13054237" name="adj2"/>
              <a:gd fmla="val 15577"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6"/>
          <p:cNvSpPr txBox="1"/>
          <p:nvPr>
            <p:ph type="title"/>
          </p:nvPr>
        </p:nvSpPr>
        <p:spPr>
          <a:xfrm>
            <a:off x="3767775" y="2076664"/>
            <a:ext cx="1608600" cy="485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83</a:t>
            </a:r>
            <a:r>
              <a:rPr lang="en" sz="3000">
                <a:solidFill>
                  <a:schemeClr val="accent1"/>
                </a:solidFill>
              </a:rPr>
              <a:t>%</a:t>
            </a:r>
            <a:endParaRPr sz="3000">
              <a:solidFill>
                <a:schemeClr val="accent1"/>
              </a:solidFill>
            </a:endParaRPr>
          </a:p>
        </p:txBody>
      </p:sp>
      <p:sp>
        <p:nvSpPr>
          <p:cNvPr id="595" name="Google Shape;595;p56"/>
          <p:cNvSpPr/>
          <p:nvPr/>
        </p:nvSpPr>
        <p:spPr>
          <a:xfrm>
            <a:off x="6710688" y="1615872"/>
            <a:ext cx="1407300" cy="1407300"/>
          </a:xfrm>
          <a:prstGeom prst="donut">
            <a:avLst>
              <a:gd fmla="val 1555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6710808" y="1615872"/>
            <a:ext cx="1407300" cy="1407300"/>
          </a:xfrm>
          <a:prstGeom prst="blockArc">
            <a:avLst>
              <a:gd fmla="val 16162068" name="adj1"/>
              <a:gd fmla="val 7451161" name="adj2"/>
              <a:gd fmla="val 15554"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txBox="1"/>
          <p:nvPr>
            <p:ph type="title"/>
          </p:nvPr>
        </p:nvSpPr>
        <p:spPr>
          <a:xfrm>
            <a:off x="6609975" y="2076664"/>
            <a:ext cx="1608600" cy="4857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65</a:t>
            </a:r>
            <a:r>
              <a:rPr lang="en" sz="3000">
                <a:solidFill>
                  <a:schemeClr val="accent1"/>
                </a:solidFill>
              </a:rPr>
              <a:t>%</a:t>
            </a:r>
            <a:endParaRPr sz="30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603" name="Google Shape;603;p57"/>
          <p:cNvSpPr txBox="1"/>
          <p:nvPr>
            <p:ph type="title"/>
          </p:nvPr>
        </p:nvSpPr>
        <p:spPr>
          <a:xfrm>
            <a:off x="1646768" y="2050517"/>
            <a:ext cx="7941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35</a:t>
            </a:r>
            <a:r>
              <a:rPr lang="en" sz="2400">
                <a:solidFill>
                  <a:schemeClr val="accent1"/>
                </a:solidFill>
              </a:rPr>
              <a:t>%</a:t>
            </a:r>
            <a:endParaRPr sz="2400">
              <a:solidFill>
                <a:schemeClr val="accent1"/>
              </a:solidFill>
            </a:endParaRPr>
          </a:p>
        </p:txBody>
      </p:sp>
      <p:sp>
        <p:nvSpPr>
          <p:cNvPr id="604" name="Google Shape;604;p57"/>
          <p:cNvSpPr txBox="1"/>
          <p:nvPr>
            <p:ph type="title"/>
          </p:nvPr>
        </p:nvSpPr>
        <p:spPr>
          <a:xfrm>
            <a:off x="713100" y="1376554"/>
            <a:ext cx="20334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GENDER</a:t>
            </a:r>
            <a:endParaRPr sz="2200"/>
          </a:p>
        </p:txBody>
      </p:sp>
      <p:sp>
        <p:nvSpPr>
          <p:cNvPr id="605" name="Google Shape;605;p57"/>
          <p:cNvSpPr txBox="1"/>
          <p:nvPr>
            <p:ph type="title"/>
          </p:nvPr>
        </p:nvSpPr>
        <p:spPr>
          <a:xfrm>
            <a:off x="4572000" y="1376554"/>
            <a:ext cx="20334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AGE</a:t>
            </a:r>
            <a:endParaRPr sz="2200"/>
          </a:p>
        </p:txBody>
      </p:sp>
      <p:sp>
        <p:nvSpPr>
          <p:cNvPr id="606" name="Google Shape;606;p57"/>
          <p:cNvSpPr txBox="1"/>
          <p:nvPr>
            <p:ph type="title"/>
          </p:nvPr>
        </p:nvSpPr>
        <p:spPr>
          <a:xfrm>
            <a:off x="713100" y="3447565"/>
            <a:ext cx="20334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HOBBIES</a:t>
            </a:r>
            <a:endParaRPr sz="2200"/>
          </a:p>
        </p:txBody>
      </p:sp>
      <p:sp>
        <p:nvSpPr>
          <p:cNvPr id="607" name="Google Shape;607;p57"/>
          <p:cNvSpPr txBox="1"/>
          <p:nvPr>
            <p:ph type="title"/>
          </p:nvPr>
        </p:nvSpPr>
        <p:spPr>
          <a:xfrm>
            <a:off x="1646768" y="2729450"/>
            <a:ext cx="7941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65</a:t>
            </a:r>
            <a:r>
              <a:rPr lang="en" sz="2400">
                <a:solidFill>
                  <a:schemeClr val="accent1"/>
                </a:solidFill>
              </a:rPr>
              <a:t>%</a:t>
            </a:r>
            <a:endParaRPr sz="2400">
              <a:solidFill>
                <a:schemeClr val="accent1"/>
              </a:solidFill>
            </a:endParaRPr>
          </a:p>
        </p:txBody>
      </p:sp>
      <p:grpSp>
        <p:nvGrpSpPr>
          <p:cNvPr id="608" name="Google Shape;608;p57"/>
          <p:cNvGrpSpPr/>
          <p:nvPr/>
        </p:nvGrpSpPr>
        <p:grpSpPr>
          <a:xfrm>
            <a:off x="977079" y="2010417"/>
            <a:ext cx="375078" cy="408100"/>
            <a:chOff x="672279" y="1717135"/>
            <a:chExt cx="375078" cy="408100"/>
          </a:xfrm>
        </p:grpSpPr>
        <p:sp>
          <p:nvSpPr>
            <p:cNvPr id="609" name="Google Shape;609;p57"/>
            <p:cNvSpPr/>
            <p:nvPr/>
          </p:nvSpPr>
          <p:spPr>
            <a:xfrm>
              <a:off x="731197" y="1825488"/>
              <a:ext cx="23275" cy="48309"/>
            </a:xfrm>
            <a:custGeom>
              <a:rect b="b" l="l" r="r" t="t"/>
              <a:pathLst>
                <a:path extrusionOk="0" h="1359" w="668">
                  <a:moveTo>
                    <a:pt x="667" y="1"/>
                  </a:moveTo>
                  <a:cubicBezTo>
                    <a:pt x="310" y="1"/>
                    <a:pt x="1" y="310"/>
                    <a:pt x="1" y="668"/>
                  </a:cubicBezTo>
                  <a:cubicBezTo>
                    <a:pt x="1" y="1049"/>
                    <a:pt x="310" y="1358"/>
                    <a:pt x="667" y="1358"/>
                  </a:cubicBez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7"/>
            <p:cNvSpPr/>
            <p:nvPr/>
          </p:nvSpPr>
          <p:spPr>
            <a:xfrm>
              <a:off x="941958" y="1825488"/>
              <a:ext cx="23275" cy="48309"/>
            </a:xfrm>
            <a:custGeom>
              <a:rect b="b" l="l" r="r" t="t"/>
              <a:pathLst>
                <a:path extrusionOk="0" h="1359" w="668">
                  <a:moveTo>
                    <a:pt x="1" y="1"/>
                  </a:moveTo>
                  <a:lnTo>
                    <a:pt x="1" y="1358"/>
                  </a:lnTo>
                  <a:cubicBezTo>
                    <a:pt x="382" y="1358"/>
                    <a:pt x="667" y="1049"/>
                    <a:pt x="667" y="668"/>
                  </a:cubicBezTo>
                  <a:cubicBezTo>
                    <a:pt x="667" y="310"/>
                    <a:pt x="382" y="1"/>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7"/>
            <p:cNvSpPr/>
            <p:nvPr/>
          </p:nvSpPr>
          <p:spPr>
            <a:xfrm>
              <a:off x="848197" y="1800959"/>
              <a:ext cx="35" cy="853"/>
            </a:xfrm>
            <a:custGeom>
              <a:rect b="b" l="l" r="r" t="t"/>
              <a:pathLst>
                <a:path extrusionOk="0" h="24" w="1">
                  <a:moveTo>
                    <a:pt x="1" y="0"/>
                  </a:moveTo>
                  <a:cubicBezTo>
                    <a:pt x="1" y="24"/>
                    <a:pt x="1" y="24"/>
                    <a:pt x="1" y="24"/>
                  </a:cubicBezTo>
                  <a:lnTo>
                    <a:pt x="1" y="24"/>
                  </a:lnTo>
                  <a:cubicBezTo>
                    <a:pt x="1" y="24"/>
                    <a:pt x="1" y="24"/>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7"/>
            <p:cNvSpPr/>
            <p:nvPr/>
          </p:nvSpPr>
          <p:spPr>
            <a:xfrm>
              <a:off x="736179" y="1717135"/>
              <a:ext cx="224908" cy="88940"/>
            </a:xfrm>
            <a:custGeom>
              <a:rect b="b" l="l" r="r" t="t"/>
              <a:pathLst>
                <a:path extrusionOk="0" h="2502" w="6455">
                  <a:moveTo>
                    <a:pt x="3216" y="1"/>
                  </a:moveTo>
                  <a:cubicBezTo>
                    <a:pt x="1668" y="1"/>
                    <a:pt x="382" y="1072"/>
                    <a:pt x="1" y="2501"/>
                  </a:cubicBezTo>
                  <a:cubicBezTo>
                    <a:pt x="167" y="2430"/>
                    <a:pt x="334" y="2382"/>
                    <a:pt x="524" y="2382"/>
                  </a:cubicBezTo>
                  <a:lnTo>
                    <a:pt x="1882" y="2382"/>
                  </a:lnTo>
                  <a:cubicBezTo>
                    <a:pt x="2430" y="2382"/>
                    <a:pt x="2882" y="1930"/>
                    <a:pt x="2882" y="1358"/>
                  </a:cubicBezTo>
                  <a:cubicBezTo>
                    <a:pt x="2882" y="1191"/>
                    <a:pt x="3025" y="1025"/>
                    <a:pt x="3216" y="1025"/>
                  </a:cubicBezTo>
                  <a:cubicBezTo>
                    <a:pt x="3406" y="1025"/>
                    <a:pt x="3549" y="1191"/>
                    <a:pt x="3549" y="1358"/>
                  </a:cubicBezTo>
                  <a:cubicBezTo>
                    <a:pt x="3549" y="1930"/>
                    <a:pt x="4001" y="2382"/>
                    <a:pt x="4573" y="2382"/>
                  </a:cubicBezTo>
                  <a:lnTo>
                    <a:pt x="5907" y="2382"/>
                  </a:lnTo>
                  <a:cubicBezTo>
                    <a:pt x="6097" y="2382"/>
                    <a:pt x="6288" y="2430"/>
                    <a:pt x="6454" y="2501"/>
                  </a:cubicBezTo>
                  <a:cubicBezTo>
                    <a:pt x="6049" y="1072"/>
                    <a:pt x="4763" y="1"/>
                    <a:pt x="321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7"/>
            <p:cNvSpPr/>
            <p:nvPr/>
          </p:nvSpPr>
          <p:spPr>
            <a:xfrm>
              <a:off x="907116" y="1981263"/>
              <a:ext cx="140241" cy="71166"/>
            </a:xfrm>
            <a:custGeom>
              <a:rect b="b" l="l" r="r" t="t"/>
              <a:pathLst>
                <a:path extrusionOk="0" h="2002" w="4025">
                  <a:moveTo>
                    <a:pt x="1334" y="1"/>
                  </a:moveTo>
                  <a:cubicBezTo>
                    <a:pt x="977" y="1"/>
                    <a:pt x="667" y="286"/>
                    <a:pt x="667" y="667"/>
                  </a:cubicBezTo>
                  <a:cubicBezTo>
                    <a:pt x="286" y="667"/>
                    <a:pt x="0" y="977"/>
                    <a:pt x="0" y="1334"/>
                  </a:cubicBezTo>
                  <a:cubicBezTo>
                    <a:pt x="0" y="1715"/>
                    <a:pt x="286" y="2001"/>
                    <a:pt x="667" y="2001"/>
                  </a:cubicBezTo>
                  <a:lnTo>
                    <a:pt x="3358" y="2001"/>
                  </a:lnTo>
                  <a:cubicBezTo>
                    <a:pt x="3739" y="2001"/>
                    <a:pt x="4025" y="1715"/>
                    <a:pt x="4025" y="1334"/>
                  </a:cubicBezTo>
                  <a:cubicBezTo>
                    <a:pt x="4025" y="977"/>
                    <a:pt x="3739" y="667"/>
                    <a:pt x="3358" y="667"/>
                  </a:cubicBezTo>
                  <a:cubicBezTo>
                    <a:pt x="3358" y="286"/>
                    <a:pt x="3049" y="1"/>
                    <a:pt x="2691" y="1"/>
                  </a:cubicBezTo>
                  <a:cubicBezTo>
                    <a:pt x="2310" y="1"/>
                    <a:pt x="2001" y="286"/>
                    <a:pt x="2001" y="667"/>
                  </a:cubicBezTo>
                  <a:cubicBezTo>
                    <a:pt x="2001" y="286"/>
                    <a:pt x="1715" y="1"/>
                    <a:pt x="1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7"/>
            <p:cNvSpPr/>
            <p:nvPr/>
          </p:nvSpPr>
          <p:spPr>
            <a:xfrm>
              <a:off x="961888" y="2076925"/>
              <a:ext cx="30731" cy="48309"/>
            </a:xfrm>
            <a:custGeom>
              <a:rect b="b" l="l" r="r" t="t"/>
              <a:pathLst>
                <a:path extrusionOk="0" h="1359" w="882">
                  <a:moveTo>
                    <a:pt x="0" y="1"/>
                  </a:moveTo>
                  <a:lnTo>
                    <a:pt x="0" y="1358"/>
                  </a:lnTo>
                  <a:lnTo>
                    <a:pt x="881" y="1358"/>
                  </a:lnTo>
                  <a:lnTo>
                    <a:pt x="88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p:nvPr/>
          </p:nvSpPr>
          <p:spPr>
            <a:xfrm>
              <a:off x="907116" y="2070171"/>
              <a:ext cx="30731" cy="55063"/>
            </a:xfrm>
            <a:custGeom>
              <a:rect b="b" l="l" r="r" t="t"/>
              <a:pathLst>
                <a:path extrusionOk="0" h="1549" w="882">
                  <a:moveTo>
                    <a:pt x="0" y="0"/>
                  </a:moveTo>
                  <a:lnTo>
                    <a:pt x="0" y="1215"/>
                  </a:lnTo>
                  <a:cubicBezTo>
                    <a:pt x="0" y="1405"/>
                    <a:pt x="143" y="1548"/>
                    <a:pt x="334" y="1548"/>
                  </a:cubicBezTo>
                  <a:lnTo>
                    <a:pt x="881" y="1548"/>
                  </a:lnTo>
                  <a:lnTo>
                    <a:pt x="881" y="191"/>
                  </a:lnTo>
                  <a:lnTo>
                    <a:pt x="667" y="191"/>
                  </a:lnTo>
                  <a:cubicBezTo>
                    <a:pt x="429" y="191"/>
                    <a:pt x="191" y="119"/>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
            <p:cNvSpPr/>
            <p:nvPr/>
          </p:nvSpPr>
          <p:spPr>
            <a:xfrm>
              <a:off x="1016625" y="2070171"/>
              <a:ext cx="30731" cy="55063"/>
            </a:xfrm>
            <a:custGeom>
              <a:rect b="b" l="l" r="r" t="t"/>
              <a:pathLst>
                <a:path extrusionOk="0" h="1549" w="882">
                  <a:moveTo>
                    <a:pt x="882" y="0"/>
                  </a:moveTo>
                  <a:cubicBezTo>
                    <a:pt x="691" y="119"/>
                    <a:pt x="453" y="191"/>
                    <a:pt x="215" y="191"/>
                  </a:cubicBezTo>
                  <a:lnTo>
                    <a:pt x="1" y="191"/>
                  </a:lnTo>
                  <a:lnTo>
                    <a:pt x="1" y="1548"/>
                  </a:lnTo>
                  <a:lnTo>
                    <a:pt x="549" y="1548"/>
                  </a:lnTo>
                  <a:cubicBezTo>
                    <a:pt x="739" y="1548"/>
                    <a:pt x="882" y="1405"/>
                    <a:pt x="882" y="1215"/>
                  </a:cubicBezTo>
                  <a:lnTo>
                    <a:pt x="882"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7"/>
            <p:cNvSpPr/>
            <p:nvPr/>
          </p:nvSpPr>
          <p:spPr>
            <a:xfrm>
              <a:off x="731197" y="1890685"/>
              <a:ext cx="70556" cy="66047"/>
            </a:xfrm>
            <a:custGeom>
              <a:rect b="b" l="l" r="r" t="t"/>
              <a:pathLst>
                <a:path extrusionOk="0" h="1858" w="2025">
                  <a:moveTo>
                    <a:pt x="1" y="0"/>
                  </a:moveTo>
                  <a:lnTo>
                    <a:pt x="1" y="1858"/>
                  </a:lnTo>
                  <a:lnTo>
                    <a:pt x="2025" y="1858"/>
                  </a:lnTo>
                  <a:lnTo>
                    <a:pt x="2025" y="1834"/>
                  </a:lnTo>
                  <a:cubicBezTo>
                    <a:pt x="1406" y="1477"/>
                    <a:pt x="953" y="882"/>
                    <a:pt x="763" y="191"/>
                  </a:cubicBezTo>
                  <a:lnTo>
                    <a:pt x="667" y="191"/>
                  </a:lnTo>
                  <a:cubicBezTo>
                    <a:pt x="429" y="191"/>
                    <a:pt x="191" y="120"/>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7"/>
            <p:cNvSpPr/>
            <p:nvPr/>
          </p:nvSpPr>
          <p:spPr>
            <a:xfrm>
              <a:off x="895478" y="1890685"/>
              <a:ext cx="69755" cy="67754"/>
            </a:xfrm>
            <a:custGeom>
              <a:rect b="b" l="l" r="r" t="t"/>
              <a:pathLst>
                <a:path extrusionOk="0" h="1906" w="2002">
                  <a:moveTo>
                    <a:pt x="2001" y="0"/>
                  </a:moveTo>
                  <a:cubicBezTo>
                    <a:pt x="1811" y="120"/>
                    <a:pt x="1573" y="191"/>
                    <a:pt x="1335" y="191"/>
                  </a:cubicBezTo>
                  <a:lnTo>
                    <a:pt x="1239" y="191"/>
                  </a:lnTo>
                  <a:cubicBezTo>
                    <a:pt x="1049" y="882"/>
                    <a:pt x="596" y="1477"/>
                    <a:pt x="1" y="1834"/>
                  </a:cubicBezTo>
                  <a:lnTo>
                    <a:pt x="1" y="1858"/>
                  </a:lnTo>
                  <a:lnTo>
                    <a:pt x="1668" y="1858"/>
                  </a:lnTo>
                  <a:cubicBezTo>
                    <a:pt x="1787" y="1858"/>
                    <a:pt x="1906" y="1882"/>
                    <a:pt x="2001" y="1906"/>
                  </a:cubicBezTo>
                  <a:lnTo>
                    <a:pt x="2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766039" y="1965195"/>
              <a:ext cx="147732" cy="87234"/>
            </a:xfrm>
            <a:custGeom>
              <a:rect b="b" l="l" r="r" t="t"/>
              <a:pathLst>
                <a:path extrusionOk="0" h="2454" w="4240">
                  <a:moveTo>
                    <a:pt x="1644" y="0"/>
                  </a:moveTo>
                  <a:cubicBezTo>
                    <a:pt x="1549" y="262"/>
                    <a:pt x="1311" y="453"/>
                    <a:pt x="1025" y="453"/>
                  </a:cubicBezTo>
                  <a:lnTo>
                    <a:pt x="1" y="453"/>
                  </a:lnTo>
                  <a:lnTo>
                    <a:pt x="1" y="1453"/>
                  </a:lnTo>
                  <a:cubicBezTo>
                    <a:pt x="1" y="2001"/>
                    <a:pt x="453" y="2453"/>
                    <a:pt x="1025" y="2453"/>
                  </a:cubicBezTo>
                  <a:lnTo>
                    <a:pt x="3359" y="2453"/>
                  </a:lnTo>
                  <a:lnTo>
                    <a:pt x="3359" y="1786"/>
                  </a:lnTo>
                  <a:lnTo>
                    <a:pt x="3383" y="1786"/>
                  </a:lnTo>
                  <a:cubicBezTo>
                    <a:pt x="3383" y="1238"/>
                    <a:pt x="3692" y="762"/>
                    <a:pt x="4168" y="572"/>
                  </a:cubicBezTo>
                  <a:cubicBezTo>
                    <a:pt x="4192" y="524"/>
                    <a:pt x="4216" y="476"/>
                    <a:pt x="4240" y="453"/>
                  </a:cubicBezTo>
                  <a:lnTo>
                    <a:pt x="3716" y="453"/>
                  </a:lnTo>
                  <a:cubicBezTo>
                    <a:pt x="3406" y="453"/>
                    <a:pt x="3168" y="262"/>
                    <a:pt x="3073" y="0"/>
                  </a:cubicBezTo>
                  <a:cubicBezTo>
                    <a:pt x="2859" y="72"/>
                    <a:pt x="2620" y="95"/>
                    <a:pt x="2359" y="95"/>
                  </a:cubicBezTo>
                  <a:cubicBezTo>
                    <a:pt x="2120" y="95"/>
                    <a:pt x="1882" y="72"/>
                    <a:pt x="164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p:nvPr/>
          </p:nvSpPr>
          <p:spPr>
            <a:xfrm>
              <a:off x="672279" y="1981263"/>
              <a:ext cx="213306" cy="143967"/>
            </a:xfrm>
            <a:custGeom>
              <a:rect b="b" l="l" r="r" t="t"/>
              <a:pathLst>
                <a:path extrusionOk="0" h="4050" w="6122">
                  <a:moveTo>
                    <a:pt x="1358" y="1"/>
                  </a:moveTo>
                  <a:cubicBezTo>
                    <a:pt x="620" y="1"/>
                    <a:pt x="1" y="596"/>
                    <a:pt x="1" y="1334"/>
                  </a:cubicBezTo>
                  <a:lnTo>
                    <a:pt x="1" y="3716"/>
                  </a:lnTo>
                  <a:cubicBezTo>
                    <a:pt x="1" y="3906"/>
                    <a:pt x="168" y="4049"/>
                    <a:pt x="334" y="4049"/>
                  </a:cubicBezTo>
                  <a:lnTo>
                    <a:pt x="1358" y="4049"/>
                  </a:lnTo>
                  <a:lnTo>
                    <a:pt x="1358" y="3025"/>
                  </a:lnTo>
                  <a:cubicBezTo>
                    <a:pt x="1358" y="2835"/>
                    <a:pt x="1501" y="2692"/>
                    <a:pt x="1692" y="2692"/>
                  </a:cubicBezTo>
                  <a:cubicBezTo>
                    <a:pt x="1882" y="2692"/>
                    <a:pt x="2025" y="2835"/>
                    <a:pt x="2025" y="3025"/>
                  </a:cubicBezTo>
                  <a:lnTo>
                    <a:pt x="2025" y="4049"/>
                  </a:lnTo>
                  <a:lnTo>
                    <a:pt x="6121" y="4049"/>
                  </a:lnTo>
                  <a:cubicBezTo>
                    <a:pt x="6097" y="3954"/>
                    <a:pt x="6050" y="3835"/>
                    <a:pt x="6050" y="3716"/>
                  </a:cubicBezTo>
                  <a:lnTo>
                    <a:pt x="6050" y="2692"/>
                  </a:lnTo>
                  <a:lnTo>
                    <a:pt x="3716" y="2692"/>
                  </a:lnTo>
                  <a:cubicBezTo>
                    <a:pt x="2787" y="2692"/>
                    <a:pt x="2025" y="1930"/>
                    <a:pt x="2025" y="1001"/>
                  </a:cubicBezTo>
                  <a:lnTo>
                    <a:pt x="202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7"/>
            <p:cNvSpPr/>
            <p:nvPr/>
          </p:nvSpPr>
          <p:spPr>
            <a:xfrm>
              <a:off x="777677" y="1801777"/>
              <a:ext cx="141077" cy="143114"/>
            </a:xfrm>
            <a:custGeom>
              <a:rect b="b" l="l" r="r" t="t"/>
              <a:pathLst>
                <a:path extrusionOk="0" h="4026" w="4049">
                  <a:moveTo>
                    <a:pt x="2025" y="1"/>
                  </a:moveTo>
                  <a:cubicBezTo>
                    <a:pt x="1715" y="406"/>
                    <a:pt x="1239" y="668"/>
                    <a:pt x="691" y="668"/>
                  </a:cubicBezTo>
                  <a:lnTo>
                    <a:pt x="0" y="668"/>
                  </a:lnTo>
                  <a:lnTo>
                    <a:pt x="0" y="2025"/>
                  </a:lnTo>
                  <a:cubicBezTo>
                    <a:pt x="0" y="3121"/>
                    <a:pt x="905" y="4026"/>
                    <a:pt x="2025" y="4026"/>
                  </a:cubicBezTo>
                  <a:cubicBezTo>
                    <a:pt x="3144" y="4026"/>
                    <a:pt x="4049" y="3121"/>
                    <a:pt x="4049" y="2025"/>
                  </a:cubicBezTo>
                  <a:lnTo>
                    <a:pt x="4049" y="668"/>
                  </a:lnTo>
                  <a:lnTo>
                    <a:pt x="3382" y="668"/>
                  </a:lnTo>
                  <a:cubicBezTo>
                    <a:pt x="2810" y="668"/>
                    <a:pt x="2334" y="406"/>
                    <a:pt x="202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7"/>
          <p:cNvGrpSpPr/>
          <p:nvPr/>
        </p:nvGrpSpPr>
        <p:grpSpPr>
          <a:xfrm>
            <a:off x="977083" y="2689350"/>
            <a:ext cx="399956" cy="408100"/>
            <a:chOff x="672283" y="2355246"/>
            <a:chExt cx="399956" cy="408100"/>
          </a:xfrm>
        </p:grpSpPr>
        <p:sp>
          <p:nvSpPr>
            <p:cNvPr id="623" name="Google Shape;623;p57"/>
            <p:cNvSpPr/>
            <p:nvPr/>
          </p:nvSpPr>
          <p:spPr>
            <a:xfrm>
              <a:off x="931161" y="2619375"/>
              <a:ext cx="141077" cy="71166"/>
            </a:xfrm>
            <a:custGeom>
              <a:rect b="b" l="l" r="r" t="t"/>
              <a:pathLst>
                <a:path extrusionOk="0" h="2002" w="4049">
                  <a:moveTo>
                    <a:pt x="1334" y="1"/>
                  </a:moveTo>
                  <a:cubicBezTo>
                    <a:pt x="977" y="1"/>
                    <a:pt x="667" y="286"/>
                    <a:pt x="667" y="667"/>
                  </a:cubicBezTo>
                  <a:cubicBezTo>
                    <a:pt x="286" y="667"/>
                    <a:pt x="0" y="977"/>
                    <a:pt x="0" y="1334"/>
                  </a:cubicBezTo>
                  <a:cubicBezTo>
                    <a:pt x="0" y="1715"/>
                    <a:pt x="286" y="2001"/>
                    <a:pt x="667" y="2001"/>
                  </a:cubicBezTo>
                  <a:lnTo>
                    <a:pt x="3358" y="2001"/>
                  </a:lnTo>
                  <a:cubicBezTo>
                    <a:pt x="3715" y="2001"/>
                    <a:pt x="4049" y="1715"/>
                    <a:pt x="4049" y="1334"/>
                  </a:cubicBezTo>
                  <a:cubicBezTo>
                    <a:pt x="4049" y="977"/>
                    <a:pt x="3715" y="667"/>
                    <a:pt x="3358" y="667"/>
                  </a:cubicBezTo>
                  <a:cubicBezTo>
                    <a:pt x="3358" y="286"/>
                    <a:pt x="3048" y="1"/>
                    <a:pt x="2691" y="1"/>
                  </a:cubicBezTo>
                  <a:cubicBezTo>
                    <a:pt x="2310" y="1"/>
                    <a:pt x="2001" y="286"/>
                    <a:pt x="2001" y="667"/>
                  </a:cubicBezTo>
                  <a:cubicBezTo>
                    <a:pt x="2001" y="286"/>
                    <a:pt x="1715" y="1"/>
                    <a:pt x="1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7"/>
            <p:cNvSpPr/>
            <p:nvPr/>
          </p:nvSpPr>
          <p:spPr>
            <a:xfrm>
              <a:off x="985097" y="2715037"/>
              <a:ext cx="31567" cy="48309"/>
            </a:xfrm>
            <a:custGeom>
              <a:rect b="b" l="l" r="r" t="t"/>
              <a:pathLst>
                <a:path extrusionOk="0" h="1359" w="906">
                  <a:moveTo>
                    <a:pt x="0" y="1"/>
                  </a:moveTo>
                  <a:lnTo>
                    <a:pt x="0" y="1358"/>
                  </a:lnTo>
                  <a:lnTo>
                    <a:pt x="905" y="1358"/>
                  </a:lnTo>
                  <a:lnTo>
                    <a:pt x="90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
            <p:cNvSpPr/>
            <p:nvPr/>
          </p:nvSpPr>
          <p:spPr>
            <a:xfrm>
              <a:off x="931161" y="2708282"/>
              <a:ext cx="30731" cy="55063"/>
            </a:xfrm>
            <a:custGeom>
              <a:rect b="b" l="l" r="r" t="t"/>
              <a:pathLst>
                <a:path extrusionOk="0" h="1549" w="882">
                  <a:moveTo>
                    <a:pt x="0" y="0"/>
                  </a:moveTo>
                  <a:lnTo>
                    <a:pt x="0" y="1215"/>
                  </a:lnTo>
                  <a:cubicBezTo>
                    <a:pt x="0" y="1405"/>
                    <a:pt x="143" y="1548"/>
                    <a:pt x="334" y="1548"/>
                  </a:cubicBezTo>
                  <a:lnTo>
                    <a:pt x="881" y="1548"/>
                  </a:lnTo>
                  <a:lnTo>
                    <a:pt x="881" y="191"/>
                  </a:lnTo>
                  <a:lnTo>
                    <a:pt x="667" y="191"/>
                  </a:lnTo>
                  <a:cubicBezTo>
                    <a:pt x="429" y="191"/>
                    <a:pt x="191" y="119"/>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7"/>
            <p:cNvSpPr/>
            <p:nvPr/>
          </p:nvSpPr>
          <p:spPr>
            <a:xfrm>
              <a:off x="1039835" y="2708282"/>
              <a:ext cx="32404" cy="55063"/>
            </a:xfrm>
            <a:custGeom>
              <a:rect b="b" l="l" r="r" t="t"/>
              <a:pathLst>
                <a:path extrusionOk="0" h="1549" w="930">
                  <a:moveTo>
                    <a:pt x="930" y="0"/>
                  </a:moveTo>
                  <a:cubicBezTo>
                    <a:pt x="739" y="119"/>
                    <a:pt x="477" y="191"/>
                    <a:pt x="239" y="191"/>
                  </a:cubicBezTo>
                  <a:lnTo>
                    <a:pt x="1" y="191"/>
                  </a:lnTo>
                  <a:lnTo>
                    <a:pt x="1" y="1548"/>
                  </a:lnTo>
                  <a:lnTo>
                    <a:pt x="596" y="1548"/>
                  </a:lnTo>
                  <a:cubicBezTo>
                    <a:pt x="787" y="1548"/>
                    <a:pt x="930" y="1405"/>
                    <a:pt x="930" y="1215"/>
                  </a:cubicBezTo>
                  <a:lnTo>
                    <a:pt x="93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7"/>
            <p:cNvSpPr/>
            <p:nvPr/>
          </p:nvSpPr>
          <p:spPr>
            <a:xfrm>
              <a:off x="755243" y="2475472"/>
              <a:ext cx="24111" cy="48274"/>
            </a:xfrm>
            <a:custGeom>
              <a:rect b="b" l="l" r="r" t="t"/>
              <a:pathLst>
                <a:path extrusionOk="0" h="1358" w="692">
                  <a:moveTo>
                    <a:pt x="667" y="0"/>
                  </a:moveTo>
                  <a:cubicBezTo>
                    <a:pt x="286" y="0"/>
                    <a:pt x="1" y="310"/>
                    <a:pt x="1" y="667"/>
                  </a:cubicBezTo>
                  <a:cubicBezTo>
                    <a:pt x="1" y="1048"/>
                    <a:pt x="286" y="1358"/>
                    <a:pt x="667" y="1358"/>
                  </a:cubicBezTo>
                  <a:lnTo>
                    <a:pt x="691" y="1358"/>
                  </a:lnTo>
                  <a:cubicBezTo>
                    <a:pt x="691" y="1239"/>
                    <a:pt x="667" y="1119"/>
                    <a:pt x="667" y="1024"/>
                  </a:cubicBezTo>
                  <a:lnTo>
                    <a:pt x="66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p:nvPr/>
          </p:nvSpPr>
          <p:spPr>
            <a:xfrm>
              <a:off x="965168" y="2475472"/>
              <a:ext cx="24111" cy="48274"/>
            </a:xfrm>
            <a:custGeom>
              <a:rect b="b" l="l" r="r" t="t"/>
              <a:pathLst>
                <a:path extrusionOk="0" h="1358" w="692">
                  <a:moveTo>
                    <a:pt x="24" y="0"/>
                  </a:moveTo>
                  <a:lnTo>
                    <a:pt x="24" y="1024"/>
                  </a:lnTo>
                  <a:cubicBezTo>
                    <a:pt x="24" y="1119"/>
                    <a:pt x="1" y="1239"/>
                    <a:pt x="1" y="1358"/>
                  </a:cubicBezTo>
                  <a:lnTo>
                    <a:pt x="24" y="1358"/>
                  </a:lnTo>
                  <a:cubicBezTo>
                    <a:pt x="405" y="1358"/>
                    <a:pt x="691" y="1048"/>
                    <a:pt x="691" y="667"/>
                  </a:cubicBezTo>
                  <a:cubicBezTo>
                    <a:pt x="691" y="310"/>
                    <a:pt x="405" y="0"/>
                    <a:pt x="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7"/>
            <p:cNvSpPr/>
            <p:nvPr/>
          </p:nvSpPr>
          <p:spPr>
            <a:xfrm>
              <a:off x="801722" y="2466159"/>
              <a:ext cx="141077" cy="116845"/>
            </a:xfrm>
            <a:custGeom>
              <a:rect b="b" l="l" r="r" t="t"/>
              <a:pathLst>
                <a:path extrusionOk="0" h="3287" w="4049">
                  <a:moveTo>
                    <a:pt x="2691" y="0"/>
                  </a:moveTo>
                  <a:cubicBezTo>
                    <a:pt x="2524" y="167"/>
                    <a:pt x="2286" y="262"/>
                    <a:pt x="2024" y="262"/>
                  </a:cubicBezTo>
                  <a:lnTo>
                    <a:pt x="0" y="262"/>
                  </a:lnTo>
                  <a:lnTo>
                    <a:pt x="0" y="1286"/>
                  </a:lnTo>
                  <a:cubicBezTo>
                    <a:pt x="0" y="2382"/>
                    <a:pt x="905" y="3287"/>
                    <a:pt x="2024" y="3287"/>
                  </a:cubicBezTo>
                  <a:cubicBezTo>
                    <a:pt x="3144" y="3287"/>
                    <a:pt x="4049" y="2382"/>
                    <a:pt x="4049" y="1286"/>
                  </a:cubicBezTo>
                  <a:lnTo>
                    <a:pt x="4049" y="262"/>
                  </a:lnTo>
                  <a:lnTo>
                    <a:pt x="3358" y="262"/>
                  </a:lnTo>
                  <a:cubicBezTo>
                    <a:pt x="3120" y="262"/>
                    <a:pt x="2882" y="167"/>
                    <a:pt x="2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7"/>
            <p:cNvSpPr/>
            <p:nvPr/>
          </p:nvSpPr>
          <p:spPr>
            <a:xfrm>
              <a:off x="766845" y="2355246"/>
              <a:ext cx="187557" cy="96547"/>
            </a:xfrm>
            <a:custGeom>
              <a:rect b="b" l="l" r="r" t="t"/>
              <a:pathLst>
                <a:path extrusionOk="0" h="2716" w="5383">
                  <a:moveTo>
                    <a:pt x="334" y="1"/>
                  </a:moveTo>
                  <a:cubicBezTo>
                    <a:pt x="144" y="1"/>
                    <a:pt x="1" y="143"/>
                    <a:pt x="1" y="334"/>
                  </a:cubicBezTo>
                  <a:lnTo>
                    <a:pt x="1" y="1358"/>
                  </a:lnTo>
                  <a:cubicBezTo>
                    <a:pt x="1" y="2120"/>
                    <a:pt x="596" y="2715"/>
                    <a:pt x="1335" y="2715"/>
                  </a:cubicBezTo>
                  <a:lnTo>
                    <a:pt x="3025" y="2715"/>
                  </a:lnTo>
                  <a:cubicBezTo>
                    <a:pt x="3216" y="2715"/>
                    <a:pt x="3359" y="2572"/>
                    <a:pt x="3359" y="2382"/>
                  </a:cubicBezTo>
                  <a:cubicBezTo>
                    <a:pt x="3359" y="2191"/>
                    <a:pt x="3502" y="2049"/>
                    <a:pt x="3692" y="2049"/>
                  </a:cubicBezTo>
                  <a:cubicBezTo>
                    <a:pt x="3883" y="2049"/>
                    <a:pt x="4026" y="2191"/>
                    <a:pt x="4026" y="2382"/>
                  </a:cubicBezTo>
                  <a:cubicBezTo>
                    <a:pt x="4026" y="2572"/>
                    <a:pt x="4192" y="2715"/>
                    <a:pt x="4359" y="2715"/>
                  </a:cubicBezTo>
                  <a:lnTo>
                    <a:pt x="5383" y="2715"/>
                  </a:lnTo>
                  <a:lnTo>
                    <a:pt x="5383" y="2382"/>
                  </a:lnTo>
                  <a:cubicBezTo>
                    <a:pt x="5383" y="1453"/>
                    <a:pt x="4621" y="667"/>
                    <a:pt x="3692" y="667"/>
                  </a:cubicBezTo>
                  <a:lnTo>
                    <a:pt x="1001" y="667"/>
                  </a:lnTo>
                  <a:cubicBezTo>
                    <a:pt x="834" y="667"/>
                    <a:pt x="668" y="524"/>
                    <a:pt x="668" y="358"/>
                  </a:cubicBezTo>
                  <a:cubicBezTo>
                    <a:pt x="692" y="167"/>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7"/>
            <p:cNvSpPr/>
            <p:nvPr/>
          </p:nvSpPr>
          <p:spPr>
            <a:xfrm>
              <a:off x="672283" y="2619375"/>
              <a:ext cx="237312" cy="143967"/>
            </a:xfrm>
            <a:custGeom>
              <a:rect b="b" l="l" r="r" t="t"/>
              <a:pathLst>
                <a:path extrusionOk="0" h="4050" w="6811">
                  <a:moveTo>
                    <a:pt x="2048" y="1"/>
                  </a:moveTo>
                  <a:cubicBezTo>
                    <a:pt x="929" y="1"/>
                    <a:pt x="0" y="906"/>
                    <a:pt x="0" y="2001"/>
                  </a:cubicBezTo>
                  <a:lnTo>
                    <a:pt x="0" y="3716"/>
                  </a:lnTo>
                  <a:cubicBezTo>
                    <a:pt x="0" y="3906"/>
                    <a:pt x="143" y="4049"/>
                    <a:pt x="333" y="4049"/>
                  </a:cubicBezTo>
                  <a:lnTo>
                    <a:pt x="2048" y="4049"/>
                  </a:lnTo>
                  <a:lnTo>
                    <a:pt x="2048" y="3025"/>
                  </a:lnTo>
                  <a:cubicBezTo>
                    <a:pt x="2048" y="2835"/>
                    <a:pt x="2191" y="2692"/>
                    <a:pt x="2382" y="2692"/>
                  </a:cubicBezTo>
                  <a:cubicBezTo>
                    <a:pt x="2572" y="2692"/>
                    <a:pt x="2715" y="2835"/>
                    <a:pt x="2715" y="3025"/>
                  </a:cubicBezTo>
                  <a:lnTo>
                    <a:pt x="2715" y="4049"/>
                  </a:lnTo>
                  <a:lnTo>
                    <a:pt x="6811" y="4049"/>
                  </a:lnTo>
                  <a:cubicBezTo>
                    <a:pt x="6763" y="3954"/>
                    <a:pt x="6740" y="3835"/>
                    <a:pt x="6740" y="3716"/>
                  </a:cubicBezTo>
                  <a:lnTo>
                    <a:pt x="6740" y="1882"/>
                  </a:lnTo>
                  <a:cubicBezTo>
                    <a:pt x="6525" y="1977"/>
                    <a:pt x="6311" y="2001"/>
                    <a:pt x="6073" y="2001"/>
                  </a:cubicBezTo>
                  <a:lnTo>
                    <a:pt x="5406" y="2001"/>
                  </a:lnTo>
                  <a:cubicBezTo>
                    <a:pt x="4287" y="2001"/>
                    <a:pt x="3382" y="1096"/>
                    <a:pt x="3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7"/>
            <p:cNvSpPr/>
            <p:nvPr/>
          </p:nvSpPr>
          <p:spPr>
            <a:xfrm>
              <a:off x="813325" y="2593993"/>
              <a:ext cx="124492" cy="72837"/>
            </a:xfrm>
            <a:custGeom>
              <a:rect b="b" l="l" r="r" t="t"/>
              <a:pathLst>
                <a:path extrusionOk="0" h="2049" w="3573">
                  <a:moveTo>
                    <a:pt x="358" y="0"/>
                  </a:moveTo>
                  <a:lnTo>
                    <a:pt x="358" y="24"/>
                  </a:lnTo>
                  <a:cubicBezTo>
                    <a:pt x="358" y="286"/>
                    <a:pt x="215" y="476"/>
                    <a:pt x="1" y="596"/>
                  </a:cubicBezTo>
                  <a:lnTo>
                    <a:pt x="1" y="715"/>
                  </a:lnTo>
                  <a:cubicBezTo>
                    <a:pt x="1" y="1453"/>
                    <a:pt x="620" y="2048"/>
                    <a:pt x="1358" y="2048"/>
                  </a:cubicBezTo>
                  <a:lnTo>
                    <a:pt x="2025" y="2048"/>
                  </a:lnTo>
                  <a:cubicBezTo>
                    <a:pt x="2287" y="2048"/>
                    <a:pt x="2525" y="1977"/>
                    <a:pt x="2739" y="1858"/>
                  </a:cubicBezTo>
                  <a:cubicBezTo>
                    <a:pt x="2811" y="1381"/>
                    <a:pt x="3096" y="1000"/>
                    <a:pt x="3501" y="834"/>
                  </a:cubicBezTo>
                  <a:cubicBezTo>
                    <a:pt x="3525" y="762"/>
                    <a:pt x="3549" y="738"/>
                    <a:pt x="3573" y="691"/>
                  </a:cubicBezTo>
                  <a:cubicBezTo>
                    <a:pt x="3263" y="619"/>
                    <a:pt x="3025" y="357"/>
                    <a:pt x="3025" y="24"/>
                  </a:cubicBezTo>
                  <a:lnTo>
                    <a:pt x="3025" y="0"/>
                  </a:lnTo>
                  <a:cubicBezTo>
                    <a:pt x="2644" y="215"/>
                    <a:pt x="2191" y="357"/>
                    <a:pt x="1691" y="357"/>
                  </a:cubicBezTo>
                  <a:cubicBezTo>
                    <a:pt x="1191" y="357"/>
                    <a:pt x="739" y="215"/>
                    <a:pt x="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57"/>
          <p:cNvSpPr/>
          <p:nvPr/>
        </p:nvSpPr>
        <p:spPr>
          <a:xfrm>
            <a:off x="3054013" y="1904692"/>
            <a:ext cx="1280400" cy="1280400"/>
          </a:xfrm>
          <a:prstGeom prst="donut">
            <a:avLst>
              <a:gd fmla="val 2335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7"/>
          <p:cNvSpPr/>
          <p:nvPr/>
        </p:nvSpPr>
        <p:spPr>
          <a:xfrm>
            <a:off x="3054122" y="1904692"/>
            <a:ext cx="1280400" cy="1280400"/>
          </a:xfrm>
          <a:prstGeom prst="blockArc">
            <a:avLst>
              <a:gd fmla="val 16162068" name="adj1"/>
              <a:gd fmla="val 2880448" name="adj2"/>
              <a:gd fmla="val 23341"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
          <p:cNvSpPr/>
          <p:nvPr/>
        </p:nvSpPr>
        <p:spPr>
          <a:xfrm>
            <a:off x="2539899" y="2111717"/>
            <a:ext cx="205500" cy="205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2539899" y="2790650"/>
            <a:ext cx="205500" cy="20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txBox="1"/>
          <p:nvPr>
            <p:ph type="title"/>
          </p:nvPr>
        </p:nvSpPr>
        <p:spPr>
          <a:xfrm>
            <a:off x="4626749" y="1887211"/>
            <a:ext cx="9087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400"/>
              <a:t>18-25</a:t>
            </a:r>
            <a:endParaRPr sz="2400"/>
          </a:p>
        </p:txBody>
      </p:sp>
      <p:sp>
        <p:nvSpPr>
          <p:cNvPr id="638" name="Google Shape;638;p57"/>
          <p:cNvSpPr/>
          <p:nvPr/>
        </p:nvSpPr>
        <p:spPr>
          <a:xfrm>
            <a:off x="5603500" y="1918425"/>
            <a:ext cx="2033400" cy="265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txBox="1"/>
          <p:nvPr>
            <p:ph type="title"/>
          </p:nvPr>
        </p:nvSpPr>
        <p:spPr>
          <a:xfrm>
            <a:off x="7636800" y="1887211"/>
            <a:ext cx="7941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77%</a:t>
            </a:r>
            <a:endParaRPr sz="2400">
              <a:solidFill>
                <a:schemeClr val="accent1"/>
              </a:solidFill>
            </a:endParaRPr>
          </a:p>
        </p:txBody>
      </p:sp>
      <p:sp>
        <p:nvSpPr>
          <p:cNvPr id="640" name="Google Shape;640;p57"/>
          <p:cNvSpPr txBox="1"/>
          <p:nvPr>
            <p:ph type="title"/>
          </p:nvPr>
        </p:nvSpPr>
        <p:spPr>
          <a:xfrm>
            <a:off x="4626749" y="2387871"/>
            <a:ext cx="9087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400"/>
              <a:t>26</a:t>
            </a:r>
            <a:r>
              <a:rPr lang="en" sz="2400"/>
              <a:t>-35</a:t>
            </a:r>
            <a:endParaRPr sz="2400"/>
          </a:p>
        </p:txBody>
      </p:sp>
      <p:sp>
        <p:nvSpPr>
          <p:cNvPr id="641" name="Google Shape;641;p57"/>
          <p:cNvSpPr/>
          <p:nvPr/>
        </p:nvSpPr>
        <p:spPr>
          <a:xfrm>
            <a:off x="5603500" y="2419081"/>
            <a:ext cx="2033400" cy="265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7"/>
          <p:cNvSpPr txBox="1"/>
          <p:nvPr>
            <p:ph type="title"/>
          </p:nvPr>
        </p:nvSpPr>
        <p:spPr>
          <a:xfrm>
            <a:off x="7636800" y="2387871"/>
            <a:ext cx="7941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65</a:t>
            </a:r>
            <a:r>
              <a:rPr lang="en" sz="2400">
                <a:solidFill>
                  <a:schemeClr val="accent1"/>
                </a:solidFill>
              </a:rPr>
              <a:t>%</a:t>
            </a:r>
            <a:endParaRPr sz="2400">
              <a:solidFill>
                <a:schemeClr val="accent1"/>
              </a:solidFill>
            </a:endParaRPr>
          </a:p>
        </p:txBody>
      </p:sp>
      <p:sp>
        <p:nvSpPr>
          <p:cNvPr id="643" name="Google Shape;643;p57"/>
          <p:cNvSpPr/>
          <p:nvPr/>
        </p:nvSpPr>
        <p:spPr>
          <a:xfrm>
            <a:off x="5603500" y="1918425"/>
            <a:ext cx="1487100" cy="2655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7"/>
          <p:cNvSpPr/>
          <p:nvPr/>
        </p:nvSpPr>
        <p:spPr>
          <a:xfrm>
            <a:off x="5603500" y="2419081"/>
            <a:ext cx="1254600" cy="2655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7"/>
          <p:cNvSpPr txBox="1"/>
          <p:nvPr>
            <p:ph type="title"/>
          </p:nvPr>
        </p:nvSpPr>
        <p:spPr>
          <a:xfrm>
            <a:off x="4626749" y="2888521"/>
            <a:ext cx="9087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400"/>
              <a:t>3</a:t>
            </a:r>
            <a:r>
              <a:rPr lang="en" sz="2400"/>
              <a:t>6-45</a:t>
            </a:r>
            <a:endParaRPr sz="2400"/>
          </a:p>
        </p:txBody>
      </p:sp>
      <p:sp>
        <p:nvSpPr>
          <p:cNvPr id="646" name="Google Shape;646;p57"/>
          <p:cNvSpPr/>
          <p:nvPr/>
        </p:nvSpPr>
        <p:spPr>
          <a:xfrm>
            <a:off x="5603500" y="2919727"/>
            <a:ext cx="2033400" cy="265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7"/>
          <p:cNvSpPr txBox="1"/>
          <p:nvPr>
            <p:ph type="title"/>
          </p:nvPr>
        </p:nvSpPr>
        <p:spPr>
          <a:xfrm>
            <a:off x="7636800" y="2888521"/>
            <a:ext cx="794100" cy="3279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52</a:t>
            </a:r>
            <a:r>
              <a:rPr lang="en" sz="2400">
                <a:solidFill>
                  <a:schemeClr val="accent1"/>
                </a:solidFill>
              </a:rPr>
              <a:t>%</a:t>
            </a:r>
            <a:endParaRPr sz="2400">
              <a:solidFill>
                <a:schemeClr val="accent1"/>
              </a:solidFill>
            </a:endParaRPr>
          </a:p>
        </p:txBody>
      </p:sp>
      <p:sp>
        <p:nvSpPr>
          <p:cNvPr id="648" name="Google Shape;648;p57"/>
          <p:cNvSpPr/>
          <p:nvPr/>
        </p:nvSpPr>
        <p:spPr>
          <a:xfrm>
            <a:off x="5603500" y="2919717"/>
            <a:ext cx="1053300" cy="2655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57"/>
          <p:cNvGrpSpPr/>
          <p:nvPr/>
        </p:nvGrpSpPr>
        <p:grpSpPr>
          <a:xfrm>
            <a:off x="999441" y="3980481"/>
            <a:ext cx="355258" cy="355288"/>
            <a:chOff x="-47429612" y="4237958"/>
            <a:chExt cx="300100" cy="300125"/>
          </a:xfrm>
        </p:grpSpPr>
        <p:sp>
          <p:nvSpPr>
            <p:cNvPr id="650" name="Google Shape;650;p57"/>
            <p:cNvSpPr/>
            <p:nvPr/>
          </p:nvSpPr>
          <p:spPr>
            <a:xfrm>
              <a:off x="-47377612" y="4237958"/>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7"/>
            <p:cNvSpPr/>
            <p:nvPr/>
          </p:nvSpPr>
          <p:spPr>
            <a:xfrm>
              <a:off x="-47326437" y="4237958"/>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7"/>
            <p:cNvSpPr/>
            <p:nvPr/>
          </p:nvSpPr>
          <p:spPr>
            <a:xfrm>
              <a:off x="-47272862" y="4237958"/>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7"/>
            <p:cNvSpPr/>
            <p:nvPr/>
          </p:nvSpPr>
          <p:spPr>
            <a:xfrm>
              <a:off x="-47429612" y="4342708"/>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7"/>
            <p:cNvSpPr/>
            <p:nvPr/>
          </p:nvSpPr>
          <p:spPr>
            <a:xfrm>
              <a:off x="-47420162" y="4502608"/>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57"/>
          <p:cNvSpPr txBox="1"/>
          <p:nvPr/>
        </p:nvSpPr>
        <p:spPr>
          <a:xfrm>
            <a:off x="1573300" y="3921725"/>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Mars is a very cold place</a:t>
            </a:r>
            <a:endParaRPr>
              <a:solidFill>
                <a:schemeClr val="lt1"/>
              </a:solidFill>
              <a:latin typeface="Quicksand"/>
              <a:ea typeface="Quicksand"/>
              <a:cs typeface="Quicksand"/>
              <a:sym typeface="Quicksand"/>
            </a:endParaRPr>
          </a:p>
        </p:txBody>
      </p:sp>
      <p:sp>
        <p:nvSpPr>
          <p:cNvPr id="656" name="Google Shape;656;p57"/>
          <p:cNvSpPr txBox="1"/>
          <p:nvPr/>
        </p:nvSpPr>
        <p:spPr>
          <a:xfrm>
            <a:off x="4151525" y="3921725"/>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Jupiter is a big planet</a:t>
            </a:r>
            <a:endParaRPr>
              <a:solidFill>
                <a:schemeClr val="lt1"/>
              </a:solidFill>
              <a:latin typeface="Quicksand"/>
              <a:ea typeface="Quicksand"/>
              <a:cs typeface="Quicksand"/>
              <a:sym typeface="Quicksand"/>
            </a:endParaRPr>
          </a:p>
        </p:txBody>
      </p:sp>
      <p:sp>
        <p:nvSpPr>
          <p:cNvPr id="657" name="Google Shape;657;p57"/>
          <p:cNvSpPr txBox="1"/>
          <p:nvPr/>
        </p:nvSpPr>
        <p:spPr>
          <a:xfrm>
            <a:off x="6729750" y="3921725"/>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Pluto is a dwarf planet</a:t>
            </a:r>
            <a:endParaRPr>
              <a:solidFill>
                <a:schemeClr val="lt1"/>
              </a:solidFill>
              <a:latin typeface="Quicksand"/>
              <a:ea typeface="Quicksand"/>
              <a:cs typeface="Quicksand"/>
              <a:sym typeface="Quicksand"/>
            </a:endParaRPr>
          </a:p>
        </p:txBody>
      </p:sp>
      <p:grpSp>
        <p:nvGrpSpPr>
          <p:cNvPr id="658" name="Google Shape;658;p57"/>
          <p:cNvGrpSpPr/>
          <p:nvPr/>
        </p:nvGrpSpPr>
        <p:grpSpPr>
          <a:xfrm>
            <a:off x="3577262" y="3980891"/>
            <a:ext cx="356096" cy="354469"/>
            <a:chOff x="-11685535" y="4412641"/>
            <a:chExt cx="353550" cy="351900"/>
          </a:xfrm>
        </p:grpSpPr>
        <p:sp>
          <p:nvSpPr>
            <p:cNvPr id="659" name="Google Shape;659;p57"/>
            <p:cNvSpPr/>
            <p:nvPr/>
          </p:nvSpPr>
          <p:spPr>
            <a:xfrm>
              <a:off x="-11685535" y="4412641"/>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
            <p:cNvSpPr/>
            <p:nvPr/>
          </p:nvSpPr>
          <p:spPr>
            <a:xfrm>
              <a:off x="-11561085" y="4497016"/>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57"/>
          <p:cNvGrpSpPr/>
          <p:nvPr/>
        </p:nvGrpSpPr>
        <p:grpSpPr>
          <a:xfrm>
            <a:off x="6198064" y="3980400"/>
            <a:ext cx="312585" cy="355451"/>
            <a:chOff x="-9074812" y="4411019"/>
            <a:chExt cx="310350" cy="352875"/>
          </a:xfrm>
        </p:grpSpPr>
        <p:sp>
          <p:nvSpPr>
            <p:cNvPr id="662" name="Google Shape;662;p57"/>
            <p:cNvSpPr/>
            <p:nvPr/>
          </p:nvSpPr>
          <p:spPr>
            <a:xfrm>
              <a:off x="-9003912" y="4563044"/>
              <a:ext cx="82725" cy="55150"/>
            </a:xfrm>
            <a:custGeom>
              <a:rect b="b" l="l" r="r" t="t"/>
              <a:pathLst>
                <a:path extrusionOk="0" h="2206" w="3309">
                  <a:moveTo>
                    <a:pt x="1670" y="0"/>
                  </a:moveTo>
                  <a:lnTo>
                    <a:pt x="0" y="2205"/>
                  </a:lnTo>
                  <a:lnTo>
                    <a:pt x="3308" y="2205"/>
                  </a:lnTo>
                  <a:lnTo>
                    <a:pt x="167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7"/>
            <p:cNvSpPr/>
            <p:nvPr/>
          </p:nvSpPr>
          <p:spPr>
            <a:xfrm>
              <a:off x="-8910187" y="4504744"/>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7"/>
            <p:cNvSpPr/>
            <p:nvPr/>
          </p:nvSpPr>
          <p:spPr>
            <a:xfrm>
              <a:off x="-8905462" y="4581944"/>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9014937" y="4451194"/>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7"/>
            <p:cNvSpPr/>
            <p:nvPr/>
          </p:nvSpPr>
          <p:spPr>
            <a:xfrm>
              <a:off x="-9074812" y="4452769"/>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7"/>
            <p:cNvSpPr/>
            <p:nvPr/>
          </p:nvSpPr>
          <p:spPr>
            <a:xfrm>
              <a:off x="-8973212" y="4411019"/>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7"/>
            <p:cNvSpPr/>
            <p:nvPr/>
          </p:nvSpPr>
          <p:spPr>
            <a:xfrm>
              <a:off x="-9035437" y="4701669"/>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
            <p:cNvSpPr/>
            <p:nvPr/>
          </p:nvSpPr>
          <p:spPr>
            <a:xfrm>
              <a:off x="-8849537" y="4701669"/>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8973212" y="4701669"/>
              <a:ext cx="103200" cy="20500"/>
            </a:xfrm>
            <a:custGeom>
              <a:rect b="b" l="l" r="r" t="t"/>
              <a:pathLst>
                <a:path extrusionOk="0" h="820" w="4128">
                  <a:moveTo>
                    <a:pt x="1" y="0"/>
                  </a:moveTo>
                  <a:lnTo>
                    <a:pt x="1" y="819"/>
                  </a:lnTo>
                  <a:lnTo>
                    <a:pt x="4128" y="819"/>
                  </a:lnTo>
                  <a:lnTo>
                    <a:pt x="412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8"/>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MAIN</a:t>
            </a:r>
            <a:r>
              <a:rPr lang="en"/>
              <a:t> COMPETITORS</a:t>
            </a:r>
            <a:endParaRPr/>
          </a:p>
        </p:txBody>
      </p:sp>
      <p:sp>
        <p:nvSpPr>
          <p:cNvPr id="676" name="Google Shape;676;p58"/>
          <p:cNvSpPr txBox="1"/>
          <p:nvPr>
            <p:ph idx="2" type="title"/>
          </p:nvPr>
        </p:nvSpPr>
        <p:spPr>
          <a:xfrm>
            <a:off x="713100" y="2023300"/>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77" name="Google Shape;677;p58"/>
          <p:cNvSpPr txBox="1"/>
          <p:nvPr>
            <p:ph idx="1" type="subTitle"/>
          </p:nvPr>
        </p:nvSpPr>
        <p:spPr>
          <a:xfrm>
            <a:off x="713100" y="2417929"/>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78" name="Google Shape;678;p58"/>
          <p:cNvSpPr txBox="1"/>
          <p:nvPr>
            <p:ph idx="3" type="subTitle"/>
          </p:nvPr>
        </p:nvSpPr>
        <p:spPr>
          <a:xfrm>
            <a:off x="3365700" y="2417929"/>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679" name="Google Shape;679;p58"/>
          <p:cNvSpPr txBox="1"/>
          <p:nvPr>
            <p:ph idx="4" type="title"/>
          </p:nvPr>
        </p:nvSpPr>
        <p:spPr>
          <a:xfrm>
            <a:off x="3365700" y="2023300"/>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80" name="Google Shape;680;p58"/>
          <p:cNvSpPr txBox="1"/>
          <p:nvPr>
            <p:ph idx="5" type="subTitle"/>
          </p:nvPr>
        </p:nvSpPr>
        <p:spPr>
          <a:xfrm>
            <a:off x="6018300" y="2417929"/>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81" name="Google Shape;681;p58"/>
          <p:cNvSpPr txBox="1"/>
          <p:nvPr>
            <p:ph idx="6" type="title"/>
          </p:nvPr>
        </p:nvSpPr>
        <p:spPr>
          <a:xfrm>
            <a:off x="6018300" y="2023300"/>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82" name="Google Shape;682;p58"/>
          <p:cNvSpPr txBox="1"/>
          <p:nvPr>
            <p:ph idx="7" type="title"/>
          </p:nvPr>
        </p:nvSpPr>
        <p:spPr>
          <a:xfrm>
            <a:off x="713100" y="3605525"/>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83" name="Google Shape;683;p58"/>
          <p:cNvSpPr txBox="1"/>
          <p:nvPr>
            <p:ph idx="8" type="subTitle"/>
          </p:nvPr>
        </p:nvSpPr>
        <p:spPr>
          <a:xfrm>
            <a:off x="713100" y="4000278"/>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684" name="Google Shape;684;p58"/>
          <p:cNvSpPr txBox="1"/>
          <p:nvPr>
            <p:ph idx="9" type="subTitle"/>
          </p:nvPr>
        </p:nvSpPr>
        <p:spPr>
          <a:xfrm>
            <a:off x="3365700" y="4000278"/>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685" name="Google Shape;685;p58"/>
          <p:cNvSpPr txBox="1"/>
          <p:nvPr>
            <p:ph idx="13" type="title"/>
          </p:nvPr>
        </p:nvSpPr>
        <p:spPr>
          <a:xfrm>
            <a:off x="3365700" y="3605525"/>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86" name="Google Shape;686;p58"/>
          <p:cNvSpPr txBox="1"/>
          <p:nvPr>
            <p:ph idx="14" type="subTitle"/>
          </p:nvPr>
        </p:nvSpPr>
        <p:spPr>
          <a:xfrm>
            <a:off x="6018300" y="4000278"/>
            <a:ext cx="24126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687" name="Google Shape;687;p58"/>
          <p:cNvSpPr txBox="1"/>
          <p:nvPr>
            <p:ph idx="15" type="title"/>
          </p:nvPr>
        </p:nvSpPr>
        <p:spPr>
          <a:xfrm>
            <a:off x="6018300" y="3605525"/>
            <a:ext cx="24126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pic>
        <p:nvPicPr>
          <p:cNvPr id="688" name="Google Shape;688;p58"/>
          <p:cNvPicPr preferRelativeResize="0"/>
          <p:nvPr/>
        </p:nvPicPr>
        <p:blipFill rotWithShape="1">
          <a:blip r:embed="rId3">
            <a:alphaModFix/>
          </a:blip>
          <a:srcRect b="1659" l="0" r="0" t="69736"/>
          <a:stretch/>
        </p:blipFill>
        <p:spPr>
          <a:xfrm>
            <a:off x="0" y="0"/>
            <a:ext cx="9144000" cy="735624"/>
          </a:xfrm>
          <a:prstGeom prst="rect">
            <a:avLst/>
          </a:prstGeom>
          <a:noFill/>
          <a:ln>
            <a:noFill/>
          </a:ln>
        </p:spPr>
      </p:pic>
      <p:grpSp>
        <p:nvGrpSpPr>
          <p:cNvPr id="689" name="Google Shape;689;p58"/>
          <p:cNvGrpSpPr/>
          <p:nvPr/>
        </p:nvGrpSpPr>
        <p:grpSpPr>
          <a:xfrm>
            <a:off x="1729976" y="1535263"/>
            <a:ext cx="378848" cy="374893"/>
            <a:chOff x="1730384" y="1535268"/>
            <a:chExt cx="378848" cy="374893"/>
          </a:xfrm>
        </p:grpSpPr>
        <p:sp>
          <p:nvSpPr>
            <p:cNvPr id="690" name="Google Shape;690;p58"/>
            <p:cNvSpPr/>
            <p:nvPr/>
          </p:nvSpPr>
          <p:spPr>
            <a:xfrm>
              <a:off x="1905218" y="1535268"/>
              <a:ext cx="72011" cy="58605"/>
            </a:xfrm>
            <a:custGeom>
              <a:rect b="b" l="l" r="r" t="t"/>
              <a:pathLst>
                <a:path extrusionOk="0" h="1668" w="2001">
                  <a:moveTo>
                    <a:pt x="1667" y="0"/>
                  </a:moveTo>
                  <a:cubicBezTo>
                    <a:pt x="762" y="0"/>
                    <a:pt x="0" y="739"/>
                    <a:pt x="0" y="1667"/>
                  </a:cubicBezTo>
                  <a:cubicBezTo>
                    <a:pt x="84" y="1656"/>
                    <a:pt x="203" y="1650"/>
                    <a:pt x="322" y="1650"/>
                  </a:cubicBezTo>
                  <a:cubicBezTo>
                    <a:pt x="441" y="1650"/>
                    <a:pt x="560" y="1656"/>
                    <a:pt x="643" y="1667"/>
                  </a:cubicBezTo>
                  <a:cubicBezTo>
                    <a:pt x="643" y="1096"/>
                    <a:pt x="1120" y="643"/>
                    <a:pt x="1667" y="643"/>
                  </a:cubicBezTo>
                  <a:cubicBezTo>
                    <a:pt x="1858" y="643"/>
                    <a:pt x="2001" y="501"/>
                    <a:pt x="2001" y="310"/>
                  </a:cubicBezTo>
                  <a:cubicBezTo>
                    <a:pt x="2001" y="143"/>
                    <a:pt x="1858" y="0"/>
                    <a:pt x="1667" y="0"/>
                  </a:cubicBez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8"/>
            <p:cNvSpPr/>
            <p:nvPr/>
          </p:nvSpPr>
          <p:spPr>
            <a:xfrm>
              <a:off x="1730384" y="1597178"/>
              <a:ext cx="149996" cy="312983"/>
            </a:xfrm>
            <a:custGeom>
              <a:rect b="b" l="l" r="r" t="t"/>
              <a:pathLst>
                <a:path extrusionOk="0" h="8908" w="4168">
                  <a:moveTo>
                    <a:pt x="3715" y="1"/>
                  </a:moveTo>
                  <a:cubicBezTo>
                    <a:pt x="1667" y="1"/>
                    <a:pt x="0" y="1644"/>
                    <a:pt x="0" y="3692"/>
                  </a:cubicBezTo>
                  <a:lnTo>
                    <a:pt x="0" y="5216"/>
                  </a:lnTo>
                  <a:cubicBezTo>
                    <a:pt x="0" y="7145"/>
                    <a:pt x="1501" y="8741"/>
                    <a:pt x="3406" y="8907"/>
                  </a:cubicBezTo>
                  <a:cubicBezTo>
                    <a:pt x="2191" y="8550"/>
                    <a:pt x="1310" y="7407"/>
                    <a:pt x="1310" y="6073"/>
                  </a:cubicBezTo>
                  <a:lnTo>
                    <a:pt x="1310" y="3668"/>
                  </a:lnTo>
                  <a:cubicBezTo>
                    <a:pt x="1310" y="1906"/>
                    <a:pt x="2525" y="429"/>
                    <a:pt x="4168" y="1"/>
                  </a:cubicBez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8"/>
            <p:cNvSpPr/>
            <p:nvPr/>
          </p:nvSpPr>
          <p:spPr>
            <a:xfrm>
              <a:off x="1954918" y="1597178"/>
              <a:ext cx="154314" cy="312983"/>
            </a:xfrm>
            <a:custGeom>
              <a:rect b="b" l="l" r="r" t="t"/>
              <a:pathLst>
                <a:path extrusionOk="0" h="8908" w="4288">
                  <a:moveTo>
                    <a:pt x="572" y="1"/>
                  </a:moveTo>
                  <a:cubicBezTo>
                    <a:pt x="382" y="1"/>
                    <a:pt x="239" y="1"/>
                    <a:pt x="1" y="25"/>
                  </a:cubicBezTo>
                  <a:cubicBezTo>
                    <a:pt x="1620" y="453"/>
                    <a:pt x="2811" y="1930"/>
                    <a:pt x="2811" y="3668"/>
                  </a:cubicBezTo>
                  <a:lnTo>
                    <a:pt x="2811" y="6073"/>
                  </a:lnTo>
                  <a:cubicBezTo>
                    <a:pt x="2811" y="7407"/>
                    <a:pt x="1930" y="8574"/>
                    <a:pt x="667" y="8907"/>
                  </a:cubicBezTo>
                  <a:cubicBezTo>
                    <a:pt x="2668" y="8860"/>
                    <a:pt x="4287" y="7217"/>
                    <a:pt x="4287" y="5216"/>
                  </a:cubicBezTo>
                  <a:lnTo>
                    <a:pt x="4287" y="3692"/>
                  </a:lnTo>
                  <a:cubicBezTo>
                    <a:pt x="4287" y="1644"/>
                    <a:pt x="2620" y="1"/>
                    <a:pt x="572" y="1"/>
                  </a:cubicBez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8"/>
            <p:cNvSpPr/>
            <p:nvPr/>
          </p:nvSpPr>
          <p:spPr>
            <a:xfrm>
              <a:off x="1799807" y="1615590"/>
              <a:ext cx="233991" cy="276196"/>
            </a:xfrm>
            <a:custGeom>
              <a:rect b="b" l="l" r="r" t="t"/>
              <a:pathLst>
                <a:path extrusionOk="0" h="7861" w="6502">
                  <a:moveTo>
                    <a:pt x="1575" y="1215"/>
                  </a:moveTo>
                  <a:cubicBezTo>
                    <a:pt x="1679" y="1215"/>
                    <a:pt x="1786" y="1263"/>
                    <a:pt x="1858" y="1358"/>
                  </a:cubicBezTo>
                  <a:cubicBezTo>
                    <a:pt x="2096" y="1763"/>
                    <a:pt x="1929" y="1477"/>
                    <a:pt x="2715" y="2787"/>
                  </a:cubicBezTo>
                  <a:cubicBezTo>
                    <a:pt x="2834" y="3001"/>
                    <a:pt x="2667" y="3263"/>
                    <a:pt x="2429" y="3263"/>
                  </a:cubicBezTo>
                  <a:lnTo>
                    <a:pt x="715" y="3263"/>
                  </a:lnTo>
                  <a:cubicBezTo>
                    <a:pt x="476" y="3263"/>
                    <a:pt x="310" y="3001"/>
                    <a:pt x="453" y="2787"/>
                  </a:cubicBezTo>
                  <a:lnTo>
                    <a:pt x="1310" y="1358"/>
                  </a:lnTo>
                  <a:cubicBezTo>
                    <a:pt x="1370" y="1263"/>
                    <a:pt x="1471" y="1215"/>
                    <a:pt x="1575" y="1215"/>
                  </a:cubicBezTo>
                  <a:close/>
                  <a:moveTo>
                    <a:pt x="4927" y="1215"/>
                  </a:moveTo>
                  <a:cubicBezTo>
                    <a:pt x="5031" y="1215"/>
                    <a:pt x="5132" y="1263"/>
                    <a:pt x="5192" y="1358"/>
                  </a:cubicBezTo>
                  <a:lnTo>
                    <a:pt x="6049" y="2787"/>
                  </a:lnTo>
                  <a:cubicBezTo>
                    <a:pt x="6192" y="3001"/>
                    <a:pt x="6025" y="3263"/>
                    <a:pt x="5787" y="3263"/>
                  </a:cubicBezTo>
                  <a:lnTo>
                    <a:pt x="4072" y="3263"/>
                  </a:lnTo>
                  <a:cubicBezTo>
                    <a:pt x="3834" y="3263"/>
                    <a:pt x="3668" y="3001"/>
                    <a:pt x="3811" y="2787"/>
                  </a:cubicBezTo>
                  <a:cubicBezTo>
                    <a:pt x="3977" y="2501"/>
                    <a:pt x="4477" y="1668"/>
                    <a:pt x="4644" y="1358"/>
                  </a:cubicBezTo>
                  <a:cubicBezTo>
                    <a:pt x="4715" y="1263"/>
                    <a:pt x="4823" y="1215"/>
                    <a:pt x="4927" y="1215"/>
                  </a:cubicBezTo>
                  <a:close/>
                  <a:moveTo>
                    <a:pt x="3287" y="3287"/>
                  </a:moveTo>
                  <a:cubicBezTo>
                    <a:pt x="3453" y="3287"/>
                    <a:pt x="3596" y="3430"/>
                    <a:pt x="3596" y="3597"/>
                  </a:cubicBezTo>
                  <a:lnTo>
                    <a:pt x="3596" y="4263"/>
                  </a:lnTo>
                  <a:cubicBezTo>
                    <a:pt x="3596" y="4430"/>
                    <a:pt x="3453" y="4573"/>
                    <a:pt x="3287" y="4573"/>
                  </a:cubicBezTo>
                  <a:cubicBezTo>
                    <a:pt x="3096" y="4573"/>
                    <a:pt x="2977" y="4430"/>
                    <a:pt x="2977" y="4263"/>
                  </a:cubicBezTo>
                  <a:lnTo>
                    <a:pt x="2977" y="3597"/>
                  </a:lnTo>
                  <a:cubicBezTo>
                    <a:pt x="2977" y="3430"/>
                    <a:pt x="3096" y="3287"/>
                    <a:pt x="3287" y="3287"/>
                  </a:cubicBezTo>
                  <a:close/>
                  <a:moveTo>
                    <a:pt x="5859" y="4716"/>
                  </a:moveTo>
                  <a:cubicBezTo>
                    <a:pt x="6025" y="4716"/>
                    <a:pt x="6168" y="4859"/>
                    <a:pt x="6168" y="5049"/>
                  </a:cubicBezTo>
                  <a:cubicBezTo>
                    <a:pt x="6168" y="6407"/>
                    <a:pt x="4835" y="7455"/>
                    <a:pt x="3287" y="7455"/>
                  </a:cubicBezTo>
                  <a:cubicBezTo>
                    <a:pt x="3269" y="7455"/>
                    <a:pt x="3251" y="7455"/>
                    <a:pt x="3233" y="7455"/>
                  </a:cubicBezTo>
                  <a:cubicBezTo>
                    <a:pt x="1684" y="7455"/>
                    <a:pt x="334" y="6438"/>
                    <a:pt x="334" y="5049"/>
                  </a:cubicBezTo>
                  <a:cubicBezTo>
                    <a:pt x="334" y="4859"/>
                    <a:pt x="476" y="4716"/>
                    <a:pt x="643" y="4716"/>
                  </a:cubicBezTo>
                  <a:lnTo>
                    <a:pt x="1977" y="4716"/>
                  </a:lnTo>
                  <a:cubicBezTo>
                    <a:pt x="2144" y="4716"/>
                    <a:pt x="2286" y="4859"/>
                    <a:pt x="2286" y="5049"/>
                  </a:cubicBezTo>
                  <a:lnTo>
                    <a:pt x="2286" y="5359"/>
                  </a:lnTo>
                  <a:lnTo>
                    <a:pt x="4215" y="5359"/>
                  </a:lnTo>
                  <a:lnTo>
                    <a:pt x="4215" y="5049"/>
                  </a:lnTo>
                  <a:cubicBezTo>
                    <a:pt x="4215" y="4859"/>
                    <a:pt x="4358" y="4716"/>
                    <a:pt x="4525" y="4716"/>
                  </a:cubicBezTo>
                  <a:close/>
                  <a:moveTo>
                    <a:pt x="3144" y="1"/>
                  </a:moveTo>
                  <a:cubicBezTo>
                    <a:pt x="1429" y="1"/>
                    <a:pt x="0" y="1430"/>
                    <a:pt x="0" y="3144"/>
                  </a:cubicBezTo>
                  <a:lnTo>
                    <a:pt x="0" y="5549"/>
                  </a:lnTo>
                  <a:cubicBezTo>
                    <a:pt x="0" y="6573"/>
                    <a:pt x="691" y="7455"/>
                    <a:pt x="1596" y="7740"/>
                  </a:cubicBezTo>
                  <a:cubicBezTo>
                    <a:pt x="1935" y="7847"/>
                    <a:pt x="2141" y="7861"/>
                    <a:pt x="2654" y="7861"/>
                  </a:cubicBezTo>
                  <a:cubicBezTo>
                    <a:pt x="2825" y="7861"/>
                    <a:pt x="3031" y="7859"/>
                    <a:pt x="3287" y="7859"/>
                  </a:cubicBezTo>
                  <a:cubicBezTo>
                    <a:pt x="4334" y="7859"/>
                    <a:pt x="4501" y="7859"/>
                    <a:pt x="4882" y="7740"/>
                  </a:cubicBezTo>
                  <a:cubicBezTo>
                    <a:pt x="5811" y="7455"/>
                    <a:pt x="6502" y="6597"/>
                    <a:pt x="6502" y="5549"/>
                  </a:cubicBezTo>
                  <a:lnTo>
                    <a:pt x="6502" y="3144"/>
                  </a:lnTo>
                  <a:cubicBezTo>
                    <a:pt x="6502" y="1430"/>
                    <a:pt x="5073" y="1"/>
                    <a:pt x="3334" y="1"/>
                  </a:cubicBez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8"/>
            <p:cNvSpPr/>
            <p:nvPr/>
          </p:nvSpPr>
          <p:spPr>
            <a:xfrm>
              <a:off x="1835795" y="1803851"/>
              <a:ext cx="162016" cy="51086"/>
            </a:xfrm>
            <a:custGeom>
              <a:rect b="b" l="l" r="r" t="t"/>
              <a:pathLst>
                <a:path extrusionOk="0" h="1454" w="4502">
                  <a:moveTo>
                    <a:pt x="0" y="1"/>
                  </a:moveTo>
                  <a:cubicBezTo>
                    <a:pt x="215" y="858"/>
                    <a:pt x="1167" y="1454"/>
                    <a:pt x="2263" y="1454"/>
                  </a:cubicBezTo>
                  <a:cubicBezTo>
                    <a:pt x="3382" y="1454"/>
                    <a:pt x="4311" y="811"/>
                    <a:pt x="4501" y="1"/>
                  </a:cubicBezTo>
                  <a:lnTo>
                    <a:pt x="3858" y="1"/>
                  </a:lnTo>
                  <a:cubicBezTo>
                    <a:pt x="3858" y="382"/>
                    <a:pt x="3858" y="310"/>
                    <a:pt x="3787" y="501"/>
                  </a:cubicBezTo>
                  <a:cubicBezTo>
                    <a:pt x="3739" y="572"/>
                    <a:pt x="3644" y="620"/>
                    <a:pt x="3525" y="620"/>
                  </a:cubicBezTo>
                  <a:lnTo>
                    <a:pt x="929" y="620"/>
                  </a:lnTo>
                  <a:cubicBezTo>
                    <a:pt x="786" y="620"/>
                    <a:pt x="643" y="477"/>
                    <a:pt x="643" y="310"/>
                  </a:cubicBezTo>
                  <a:lnTo>
                    <a:pt x="643" y="1"/>
                  </a:ln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8"/>
            <p:cNvSpPr/>
            <p:nvPr/>
          </p:nvSpPr>
          <p:spPr>
            <a:xfrm>
              <a:off x="1846088" y="1690887"/>
              <a:ext cx="20585" cy="16795"/>
            </a:xfrm>
            <a:custGeom>
              <a:rect b="b" l="l" r="r" t="t"/>
              <a:pathLst>
                <a:path extrusionOk="0" h="478" w="572">
                  <a:moveTo>
                    <a:pt x="286" y="1"/>
                  </a:moveTo>
                  <a:cubicBezTo>
                    <a:pt x="95" y="334"/>
                    <a:pt x="143" y="239"/>
                    <a:pt x="0" y="477"/>
                  </a:cubicBezTo>
                  <a:lnTo>
                    <a:pt x="572" y="477"/>
                  </a:lnTo>
                  <a:cubicBezTo>
                    <a:pt x="429" y="239"/>
                    <a:pt x="500" y="334"/>
                    <a:pt x="286" y="1"/>
                  </a:cubicBez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8"/>
            <p:cNvSpPr/>
            <p:nvPr/>
          </p:nvSpPr>
          <p:spPr>
            <a:xfrm>
              <a:off x="1966938" y="1690887"/>
              <a:ext cx="20585" cy="16795"/>
            </a:xfrm>
            <a:custGeom>
              <a:rect b="b" l="l" r="r" t="t"/>
              <a:pathLst>
                <a:path extrusionOk="0" h="478" w="572">
                  <a:moveTo>
                    <a:pt x="286" y="1"/>
                  </a:moveTo>
                  <a:cubicBezTo>
                    <a:pt x="214" y="120"/>
                    <a:pt x="262" y="25"/>
                    <a:pt x="0" y="477"/>
                  </a:cubicBezTo>
                  <a:lnTo>
                    <a:pt x="572" y="477"/>
                  </a:lnTo>
                  <a:lnTo>
                    <a:pt x="286" y="1"/>
                  </a:lnTo>
                  <a:close/>
                </a:path>
              </a:pathLst>
            </a:custGeom>
            <a:solidFill>
              <a:schemeClr val="lt1"/>
            </a:solidFill>
            <a:ln>
              <a:noFill/>
            </a:ln>
            <a:effectLst>
              <a:outerShdw blurRad="442913" rotWithShape="0" algn="bl" dir="5400000"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8"/>
          <p:cNvGrpSpPr/>
          <p:nvPr/>
        </p:nvGrpSpPr>
        <p:grpSpPr>
          <a:xfrm>
            <a:off x="4380937" y="1535256"/>
            <a:ext cx="382127" cy="374908"/>
            <a:chOff x="4389304" y="1535256"/>
            <a:chExt cx="382127" cy="374908"/>
          </a:xfrm>
        </p:grpSpPr>
        <p:sp>
          <p:nvSpPr>
            <p:cNvPr id="698" name="Google Shape;698;p58"/>
            <p:cNvSpPr/>
            <p:nvPr/>
          </p:nvSpPr>
          <p:spPr>
            <a:xfrm>
              <a:off x="4389304" y="1742963"/>
              <a:ext cx="48727" cy="91846"/>
            </a:xfrm>
            <a:custGeom>
              <a:rect b="b" l="l" r="r" t="t"/>
              <a:pathLst>
                <a:path extrusionOk="0" h="2417" w="1354">
                  <a:moveTo>
                    <a:pt x="217" y="1"/>
                  </a:moveTo>
                  <a:cubicBezTo>
                    <a:pt x="100" y="1"/>
                    <a:pt x="0" y="105"/>
                    <a:pt x="20" y="226"/>
                  </a:cubicBezTo>
                  <a:lnTo>
                    <a:pt x="187" y="1488"/>
                  </a:lnTo>
                  <a:cubicBezTo>
                    <a:pt x="258" y="2012"/>
                    <a:pt x="663" y="2417"/>
                    <a:pt x="1354" y="2417"/>
                  </a:cubicBezTo>
                  <a:cubicBezTo>
                    <a:pt x="1187" y="1988"/>
                    <a:pt x="1092" y="1488"/>
                    <a:pt x="1092" y="1012"/>
                  </a:cubicBezTo>
                  <a:lnTo>
                    <a:pt x="1092" y="321"/>
                  </a:lnTo>
                  <a:lnTo>
                    <a:pt x="282" y="12"/>
                  </a:lnTo>
                  <a:cubicBezTo>
                    <a:pt x="260" y="4"/>
                    <a:pt x="239" y="1"/>
                    <a:pt x="21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8"/>
            <p:cNvSpPr/>
            <p:nvPr/>
          </p:nvSpPr>
          <p:spPr>
            <a:xfrm>
              <a:off x="4722560" y="1742963"/>
              <a:ext cx="48871" cy="91846"/>
            </a:xfrm>
            <a:custGeom>
              <a:rect b="b" l="l" r="r" t="t"/>
              <a:pathLst>
                <a:path extrusionOk="0" h="2417" w="1358">
                  <a:moveTo>
                    <a:pt x="1137" y="1"/>
                  </a:moveTo>
                  <a:cubicBezTo>
                    <a:pt x="1116" y="1"/>
                    <a:pt x="1094" y="4"/>
                    <a:pt x="1072" y="12"/>
                  </a:cubicBezTo>
                  <a:lnTo>
                    <a:pt x="286" y="321"/>
                  </a:lnTo>
                  <a:lnTo>
                    <a:pt x="286" y="1012"/>
                  </a:lnTo>
                  <a:cubicBezTo>
                    <a:pt x="286" y="1488"/>
                    <a:pt x="191" y="1988"/>
                    <a:pt x="0" y="2417"/>
                  </a:cubicBezTo>
                  <a:cubicBezTo>
                    <a:pt x="739" y="2417"/>
                    <a:pt x="1120" y="1988"/>
                    <a:pt x="1167" y="1488"/>
                  </a:cubicBezTo>
                  <a:lnTo>
                    <a:pt x="1358" y="226"/>
                  </a:lnTo>
                  <a:cubicBezTo>
                    <a:pt x="1358" y="105"/>
                    <a:pt x="1255" y="1"/>
                    <a:pt x="113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8"/>
            <p:cNvSpPr/>
            <p:nvPr/>
          </p:nvSpPr>
          <p:spPr>
            <a:xfrm>
              <a:off x="4451708" y="1652904"/>
              <a:ext cx="257167" cy="257260"/>
            </a:xfrm>
            <a:custGeom>
              <a:rect b="b" l="l" r="r" t="t"/>
              <a:pathLst>
                <a:path extrusionOk="0" h="6770" w="7146">
                  <a:moveTo>
                    <a:pt x="1465" y="2626"/>
                  </a:moveTo>
                  <a:cubicBezTo>
                    <a:pt x="1549" y="2626"/>
                    <a:pt x="1632" y="2655"/>
                    <a:pt x="1692" y="2715"/>
                  </a:cubicBezTo>
                  <a:lnTo>
                    <a:pt x="2263" y="3263"/>
                  </a:lnTo>
                  <a:cubicBezTo>
                    <a:pt x="2382" y="3406"/>
                    <a:pt x="2382" y="3596"/>
                    <a:pt x="2263" y="3739"/>
                  </a:cubicBezTo>
                  <a:cubicBezTo>
                    <a:pt x="2192" y="3799"/>
                    <a:pt x="2108" y="3828"/>
                    <a:pt x="2025" y="3828"/>
                  </a:cubicBezTo>
                  <a:cubicBezTo>
                    <a:pt x="1942" y="3828"/>
                    <a:pt x="1858" y="3799"/>
                    <a:pt x="1787" y="3739"/>
                  </a:cubicBezTo>
                  <a:lnTo>
                    <a:pt x="1239" y="3168"/>
                  </a:lnTo>
                  <a:cubicBezTo>
                    <a:pt x="1096" y="3048"/>
                    <a:pt x="1096" y="2834"/>
                    <a:pt x="1239" y="2715"/>
                  </a:cubicBezTo>
                  <a:cubicBezTo>
                    <a:pt x="1299" y="2655"/>
                    <a:pt x="1382" y="2626"/>
                    <a:pt x="1465" y="2626"/>
                  </a:cubicBezTo>
                  <a:close/>
                  <a:moveTo>
                    <a:pt x="5466" y="2626"/>
                  </a:moveTo>
                  <a:cubicBezTo>
                    <a:pt x="5550" y="2626"/>
                    <a:pt x="5633" y="2655"/>
                    <a:pt x="5693" y="2715"/>
                  </a:cubicBezTo>
                  <a:cubicBezTo>
                    <a:pt x="5835" y="2834"/>
                    <a:pt x="5835" y="3048"/>
                    <a:pt x="5693" y="3168"/>
                  </a:cubicBezTo>
                  <a:lnTo>
                    <a:pt x="5145" y="3739"/>
                  </a:lnTo>
                  <a:cubicBezTo>
                    <a:pt x="5085" y="3799"/>
                    <a:pt x="5002" y="3828"/>
                    <a:pt x="4919" y="3828"/>
                  </a:cubicBezTo>
                  <a:cubicBezTo>
                    <a:pt x="4835" y="3828"/>
                    <a:pt x="4752" y="3799"/>
                    <a:pt x="4692" y="3739"/>
                  </a:cubicBezTo>
                  <a:cubicBezTo>
                    <a:pt x="4549" y="3596"/>
                    <a:pt x="4549" y="3406"/>
                    <a:pt x="4692" y="3263"/>
                  </a:cubicBezTo>
                  <a:lnTo>
                    <a:pt x="5240" y="2715"/>
                  </a:lnTo>
                  <a:cubicBezTo>
                    <a:pt x="5300" y="2655"/>
                    <a:pt x="5383" y="2626"/>
                    <a:pt x="5466" y="2626"/>
                  </a:cubicBezTo>
                  <a:close/>
                  <a:moveTo>
                    <a:pt x="5192" y="4406"/>
                  </a:moveTo>
                  <a:cubicBezTo>
                    <a:pt x="5383" y="4406"/>
                    <a:pt x="5526" y="4549"/>
                    <a:pt x="5526" y="4715"/>
                  </a:cubicBezTo>
                  <a:cubicBezTo>
                    <a:pt x="5526" y="4906"/>
                    <a:pt x="5383" y="5049"/>
                    <a:pt x="5192" y="5049"/>
                  </a:cubicBezTo>
                  <a:lnTo>
                    <a:pt x="5097" y="5049"/>
                  </a:lnTo>
                  <a:lnTo>
                    <a:pt x="5097" y="5501"/>
                  </a:lnTo>
                  <a:cubicBezTo>
                    <a:pt x="5097" y="5668"/>
                    <a:pt x="4954" y="5835"/>
                    <a:pt x="4764" y="5835"/>
                  </a:cubicBezTo>
                  <a:cubicBezTo>
                    <a:pt x="4597" y="5835"/>
                    <a:pt x="4454" y="5668"/>
                    <a:pt x="4454" y="5501"/>
                  </a:cubicBezTo>
                  <a:lnTo>
                    <a:pt x="4454" y="5049"/>
                  </a:lnTo>
                  <a:lnTo>
                    <a:pt x="2716" y="5049"/>
                  </a:lnTo>
                  <a:lnTo>
                    <a:pt x="2716" y="5501"/>
                  </a:lnTo>
                  <a:cubicBezTo>
                    <a:pt x="2716" y="5668"/>
                    <a:pt x="2573" y="5835"/>
                    <a:pt x="2382" y="5835"/>
                  </a:cubicBezTo>
                  <a:cubicBezTo>
                    <a:pt x="2216" y="5835"/>
                    <a:pt x="2049" y="5668"/>
                    <a:pt x="2049" y="5501"/>
                  </a:cubicBezTo>
                  <a:lnTo>
                    <a:pt x="2049" y="5049"/>
                  </a:lnTo>
                  <a:lnTo>
                    <a:pt x="1906" y="5049"/>
                  </a:lnTo>
                  <a:cubicBezTo>
                    <a:pt x="1739" y="5049"/>
                    <a:pt x="1596" y="4906"/>
                    <a:pt x="1596" y="4715"/>
                  </a:cubicBezTo>
                  <a:cubicBezTo>
                    <a:pt x="1596" y="4549"/>
                    <a:pt x="1739" y="4406"/>
                    <a:pt x="1906" y="4406"/>
                  </a:cubicBezTo>
                  <a:close/>
                  <a:moveTo>
                    <a:pt x="2311" y="0"/>
                  </a:moveTo>
                  <a:cubicBezTo>
                    <a:pt x="1811" y="0"/>
                    <a:pt x="1406" y="429"/>
                    <a:pt x="1406" y="905"/>
                  </a:cubicBezTo>
                  <a:lnTo>
                    <a:pt x="1406" y="1977"/>
                  </a:lnTo>
                  <a:cubicBezTo>
                    <a:pt x="1406" y="2173"/>
                    <a:pt x="1260" y="2305"/>
                    <a:pt x="1089" y="2305"/>
                  </a:cubicBezTo>
                  <a:cubicBezTo>
                    <a:pt x="1052" y="2305"/>
                    <a:pt x="1015" y="2299"/>
                    <a:pt x="977" y="2286"/>
                  </a:cubicBezTo>
                  <a:cubicBezTo>
                    <a:pt x="49" y="1953"/>
                    <a:pt x="72" y="1977"/>
                    <a:pt x="1" y="1929"/>
                  </a:cubicBezTo>
                  <a:lnTo>
                    <a:pt x="1" y="3382"/>
                  </a:lnTo>
                  <a:cubicBezTo>
                    <a:pt x="1" y="4501"/>
                    <a:pt x="620" y="5573"/>
                    <a:pt x="1644" y="6144"/>
                  </a:cubicBezTo>
                  <a:lnTo>
                    <a:pt x="2049" y="6359"/>
                  </a:lnTo>
                  <a:cubicBezTo>
                    <a:pt x="2525" y="6632"/>
                    <a:pt x="3049" y="6769"/>
                    <a:pt x="3576" y="6769"/>
                  </a:cubicBezTo>
                  <a:cubicBezTo>
                    <a:pt x="4103" y="6769"/>
                    <a:pt x="4633" y="6632"/>
                    <a:pt x="5121" y="6359"/>
                  </a:cubicBezTo>
                  <a:lnTo>
                    <a:pt x="5526" y="6144"/>
                  </a:lnTo>
                  <a:cubicBezTo>
                    <a:pt x="6526" y="5573"/>
                    <a:pt x="7145" y="4525"/>
                    <a:pt x="7145" y="3382"/>
                  </a:cubicBezTo>
                  <a:lnTo>
                    <a:pt x="7145" y="1929"/>
                  </a:lnTo>
                  <a:cubicBezTo>
                    <a:pt x="7074" y="1977"/>
                    <a:pt x="7121" y="1953"/>
                    <a:pt x="6121" y="2286"/>
                  </a:cubicBezTo>
                  <a:cubicBezTo>
                    <a:pt x="6087" y="2298"/>
                    <a:pt x="6053" y="2303"/>
                    <a:pt x="6019" y="2303"/>
                  </a:cubicBezTo>
                  <a:cubicBezTo>
                    <a:pt x="5844" y="2303"/>
                    <a:pt x="5693" y="2157"/>
                    <a:pt x="5693" y="1977"/>
                  </a:cubicBezTo>
                  <a:lnTo>
                    <a:pt x="5693" y="905"/>
                  </a:lnTo>
                  <a:cubicBezTo>
                    <a:pt x="5693" y="429"/>
                    <a:pt x="5288" y="0"/>
                    <a:pt x="4788" y="0"/>
                  </a:cubicBezTo>
                  <a:lnTo>
                    <a:pt x="4549" y="0"/>
                  </a:lnTo>
                  <a:cubicBezTo>
                    <a:pt x="4264" y="0"/>
                    <a:pt x="3978" y="143"/>
                    <a:pt x="3811" y="381"/>
                  </a:cubicBezTo>
                  <a:cubicBezTo>
                    <a:pt x="3752" y="476"/>
                    <a:pt x="3650" y="524"/>
                    <a:pt x="3549" y="524"/>
                  </a:cubicBezTo>
                  <a:cubicBezTo>
                    <a:pt x="3448" y="524"/>
                    <a:pt x="3347" y="476"/>
                    <a:pt x="3287" y="381"/>
                  </a:cubicBezTo>
                  <a:cubicBezTo>
                    <a:pt x="3121" y="143"/>
                    <a:pt x="2835" y="0"/>
                    <a:pt x="25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p:nvPr/>
          </p:nvSpPr>
          <p:spPr>
            <a:xfrm>
              <a:off x="4451708" y="1535256"/>
              <a:ext cx="257167" cy="175598"/>
            </a:xfrm>
            <a:custGeom>
              <a:rect b="b" l="l" r="r" t="t"/>
              <a:pathLst>
                <a:path extrusionOk="0" h="4621" w="7146">
                  <a:moveTo>
                    <a:pt x="2437" y="523"/>
                  </a:moveTo>
                  <a:cubicBezTo>
                    <a:pt x="2547" y="523"/>
                    <a:pt x="2657" y="532"/>
                    <a:pt x="2763" y="548"/>
                  </a:cubicBezTo>
                  <a:cubicBezTo>
                    <a:pt x="3073" y="596"/>
                    <a:pt x="3335" y="739"/>
                    <a:pt x="3549" y="905"/>
                  </a:cubicBezTo>
                  <a:cubicBezTo>
                    <a:pt x="3861" y="656"/>
                    <a:pt x="4272" y="525"/>
                    <a:pt x="4684" y="525"/>
                  </a:cubicBezTo>
                  <a:cubicBezTo>
                    <a:pt x="5217" y="525"/>
                    <a:pt x="5751" y="745"/>
                    <a:pt x="6074" y="1215"/>
                  </a:cubicBezTo>
                  <a:cubicBezTo>
                    <a:pt x="6169" y="1382"/>
                    <a:pt x="6145" y="1572"/>
                    <a:pt x="5978" y="1667"/>
                  </a:cubicBezTo>
                  <a:cubicBezTo>
                    <a:pt x="5923" y="1714"/>
                    <a:pt x="5860" y="1735"/>
                    <a:pt x="5797" y="1735"/>
                  </a:cubicBezTo>
                  <a:cubicBezTo>
                    <a:pt x="5698" y="1735"/>
                    <a:pt x="5599" y="1683"/>
                    <a:pt x="5526" y="1596"/>
                  </a:cubicBezTo>
                  <a:cubicBezTo>
                    <a:pt x="5337" y="1300"/>
                    <a:pt x="5004" y="1171"/>
                    <a:pt x="4677" y="1171"/>
                  </a:cubicBezTo>
                  <a:cubicBezTo>
                    <a:pt x="4426" y="1171"/>
                    <a:pt x="4178" y="1247"/>
                    <a:pt x="4002" y="1382"/>
                  </a:cubicBezTo>
                  <a:cubicBezTo>
                    <a:pt x="3787" y="1524"/>
                    <a:pt x="3787" y="1691"/>
                    <a:pt x="3549" y="1691"/>
                  </a:cubicBezTo>
                  <a:cubicBezTo>
                    <a:pt x="3311" y="1691"/>
                    <a:pt x="3311" y="1524"/>
                    <a:pt x="3097" y="1382"/>
                  </a:cubicBezTo>
                  <a:cubicBezTo>
                    <a:pt x="2925" y="1250"/>
                    <a:pt x="2683" y="1178"/>
                    <a:pt x="2437" y="1178"/>
                  </a:cubicBezTo>
                  <a:cubicBezTo>
                    <a:pt x="2105" y="1178"/>
                    <a:pt x="1764" y="1309"/>
                    <a:pt x="1573" y="1596"/>
                  </a:cubicBezTo>
                  <a:cubicBezTo>
                    <a:pt x="1515" y="1683"/>
                    <a:pt x="1412" y="1735"/>
                    <a:pt x="1308" y="1735"/>
                  </a:cubicBezTo>
                  <a:cubicBezTo>
                    <a:pt x="1242" y="1735"/>
                    <a:pt x="1176" y="1714"/>
                    <a:pt x="1120" y="1667"/>
                  </a:cubicBezTo>
                  <a:cubicBezTo>
                    <a:pt x="977" y="1572"/>
                    <a:pt x="930" y="1382"/>
                    <a:pt x="1025" y="1215"/>
                  </a:cubicBezTo>
                  <a:cubicBezTo>
                    <a:pt x="1360" y="722"/>
                    <a:pt x="1907" y="523"/>
                    <a:pt x="2437" y="523"/>
                  </a:cubicBezTo>
                  <a:close/>
                  <a:moveTo>
                    <a:pt x="2501" y="0"/>
                  </a:moveTo>
                  <a:cubicBezTo>
                    <a:pt x="1120" y="0"/>
                    <a:pt x="1" y="1120"/>
                    <a:pt x="1" y="2477"/>
                  </a:cubicBezTo>
                  <a:cubicBezTo>
                    <a:pt x="1" y="4073"/>
                    <a:pt x="1" y="4001"/>
                    <a:pt x="1" y="4025"/>
                  </a:cubicBezTo>
                  <a:cubicBezTo>
                    <a:pt x="25" y="4239"/>
                    <a:pt x="144" y="4406"/>
                    <a:pt x="334" y="4454"/>
                  </a:cubicBezTo>
                  <a:lnTo>
                    <a:pt x="763" y="4620"/>
                  </a:lnTo>
                  <a:lnTo>
                    <a:pt x="763" y="4001"/>
                  </a:lnTo>
                  <a:cubicBezTo>
                    <a:pt x="763" y="3191"/>
                    <a:pt x="1335" y="2453"/>
                    <a:pt x="2549" y="2453"/>
                  </a:cubicBezTo>
                  <a:cubicBezTo>
                    <a:pt x="2906" y="2453"/>
                    <a:pt x="3263" y="2572"/>
                    <a:pt x="3549" y="2810"/>
                  </a:cubicBezTo>
                  <a:cubicBezTo>
                    <a:pt x="3973" y="2472"/>
                    <a:pt x="4396" y="2453"/>
                    <a:pt x="4686" y="2453"/>
                  </a:cubicBezTo>
                  <a:cubicBezTo>
                    <a:pt x="4722" y="2453"/>
                    <a:pt x="4756" y="2453"/>
                    <a:pt x="4788" y="2453"/>
                  </a:cubicBezTo>
                  <a:cubicBezTo>
                    <a:pt x="5645" y="2453"/>
                    <a:pt x="6336" y="3144"/>
                    <a:pt x="6336" y="4001"/>
                  </a:cubicBezTo>
                  <a:lnTo>
                    <a:pt x="6336" y="4620"/>
                  </a:lnTo>
                  <a:lnTo>
                    <a:pt x="6812" y="4454"/>
                  </a:lnTo>
                  <a:cubicBezTo>
                    <a:pt x="7026" y="4382"/>
                    <a:pt x="7145" y="4215"/>
                    <a:pt x="7145" y="4001"/>
                  </a:cubicBezTo>
                  <a:cubicBezTo>
                    <a:pt x="7145" y="3858"/>
                    <a:pt x="7145" y="3382"/>
                    <a:pt x="7145" y="2477"/>
                  </a:cubicBezTo>
                  <a:cubicBezTo>
                    <a:pt x="7145" y="1096"/>
                    <a:pt x="6026" y="0"/>
                    <a:pt x="466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58"/>
          <p:cNvGrpSpPr/>
          <p:nvPr/>
        </p:nvGrpSpPr>
        <p:grpSpPr>
          <a:xfrm>
            <a:off x="7037148" y="1535263"/>
            <a:ext cx="374905" cy="374894"/>
            <a:chOff x="7038037" y="1535270"/>
            <a:chExt cx="374905" cy="374894"/>
          </a:xfrm>
        </p:grpSpPr>
        <p:sp>
          <p:nvSpPr>
            <p:cNvPr id="703" name="Google Shape;703;p58"/>
            <p:cNvSpPr/>
            <p:nvPr/>
          </p:nvSpPr>
          <p:spPr>
            <a:xfrm>
              <a:off x="7043118" y="1648996"/>
              <a:ext cx="33898" cy="70811"/>
            </a:xfrm>
            <a:custGeom>
              <a:rect b="b" l="l" r="r" t="t"/>
              <a:pathLst>
                <a:path extrusionOk="0" h="2002" w="954">
                  <a:moveTo>
                    <a:pt x="334" y="1"/>
                  </a:moveTo>
                  <a:cubicBezTo>
                    <a:pt x="144" y="1"/>
                    <a:pt x="1" y="144"/>
                    <a:pt x="1" y="334"/>
                  </a:cubicBezTo>
                  <a:lnTo>
                    <a:pt x="1" y="1668"/>
                  </a:lnTo>
                  <a:cubicBezTo>
                    <a:pt x="1" y="1858"/>
                    <a:pt x="144" y="2001"/>
                    <a:pt x="334" y="2001"/>
                  </a:cubicBezTo>
                  <a:cubicBezTo>
                    <a:pt x="501" y="2001"/>
                    <a:pt x="644" y="1858"/>
                    <a:pt x="644" y="1668"/>
                  </a:cubicBezTo>
                  <a:lnTo>
                    <a:pt x="644" y="1334"/>
                  </a:lnTo>
                  <a:lnTo>
                    <a:pt x="953" y="1334"/>
                  </a:lnTo>
                  <a:lnTo>
                    <a:pt x="953" y="668"/>
                  </a:lnTo>
                  <a:lnTo>
                    <a:pt x="644" y="668"/>
                  </a:lnTo>
                  <a:lnTo>
                    <a:pt x="644" y="334"/>
                  </a:lnTo>
                  <a:cubicBezTo>
                    <a:pt x="644" y="144"/>
                    <a:pt x="501"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7373998" y="1648996"/>
              <a:ext cx="33862" cy="70811"/>
            </a:xfrm>
            <a:custGeom>
              <a:rect b="b" l="l" r="r" t="t"/>
              <a:pathLst>
                <a:path extrusionOk="0" h="2002" w="953">
                  <a:moveTo>
                    <a:pt x="619" y="1"/>
                  </a:moveTo>
                  <a:cubicBezTo>
                    <a:pt x="429" y="1"/>
                    <a:pt x="286" y="144"/>
                    <a:pt x="286" y="334"/>
                  </a:cubicBezTo>
                  <a:lnTo>
                    <a:pt x="286" y="668"/>
                  </a:lnTo>
                  <a:lnTo>
                    <a:pt x="0" y="668"/>
                  </a:lnTo>
                  <a:lnTo>
                    <a:pt x="0" y="1334"/>
                  </a:lnTo>
                  <a:lnTo>
                    <a:pt x="286" y="1334"/>
                  </a:lnTo>
                  <a:lnTo>
                    <a:pt x="286" y="1668"/>
                  </a:lnTo>
                  <a:cubicBezTo>
                    <a:pt x="286" y="1858"/>
                    <a:pt x="429" y="2001"/>
                    <a:pt x="619" y="2001"/>
                  </a:cubicBezTo>
                  <a:cubicBezTo>
                    <a:pt x="810" y="2001"/>
                    <a:pt x="953" y="1858"/>
                    <a:pt x="953" y="1668"/>
                  </a:cubicBezTo>
                  <a:lnTo>
                    <a:pt x="953" y="334"/>
                  </a:lnTo>
                  <a:cubicBezTo>
                    <a:pt x="953" y="144"/>
                    <a:pt x="810" y="1"/>
                    <a:pt x="61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p:nvPr/>
          </p:nvSpPr>
          <p:spPr>
            <a:xfrm>
              <a:off x="7038037" y="1739977"/>
              <a:ext cx="38979" cy="74171"/>
            </a:xfrm>
            <a:custGeom>
              <a:rect b="b" l="l" r="r" t="t"/>
              <a:pathLst>
                <a:path extrusionOk="0" h="2097" w="1097">
                  <a:moveTo>
                    <a:pt x="977" y="1"/>
                  </a:moveTo>
                  <a:cubicBezTo>
                    <a:pt x="430" y="1"/>
                    <a:pt x="1" y="429"/>
                    <a:pt x="1" y="977"/>
                  </a:cubicBezTo>
                  <a:lnTo>
                    <a:pt x="1" y="1120"/>
                  </a:lnTo>
                  <a:cubicBezTo>
                    <a:pt x="1" y="1644"/>
                    <a:pt x="430" y="2096"/>
                    <a:pt x="977" y="2096"/>
                  </a:cubicBezTo>
                  <a:lnTo>
                    <a:pt x="1096" y="2096"/>
                  </a:lnTo>
                  <a:lnTo>
                    <a:pt x="109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8"/>
            <p:cNvSpPr/>
            <p:nvPr/>
          </p:nvSpPr>
          <p:spPr>
            <a:xfrm>
              <a:off x="7373998" y="1739977"/>
              <a:ext cx="38944" cy="74171"/>
            </a:xfrm>
            <a:custGeom>
              <a:rect b="b" l="l" r="r" t="t"/>
              <a:pathLst>
                <a:path extrusionOk="0" h="2097" w="1096">
                  <a:moveTo>
                    <a:pt x="0" y="1"/>
                  </a:moveTo>
                  <a:lnTo>
                    <a:pt x="0" y="2096"/>
                  </a:lnTo>
                  <a:lnTo>
                    <a:pt x="96" y="2096"/>
                  </a:lnTo>
                  <a:cubicBezTo>
                    <a:pt x="643" y="2096"/>
                    <a:pt x="1096" y="1644"/>
                    <a:pt x="1096" y="1120"/>
                  </a:cubicBezTo>
                  <a:lnTo>
                    <a:pt x="1096" y="977"/>
                  </a:lnTo>
                  <a:cubicBezTo>
                    <a:pt x="1096" y="429"/>
                    <a:pt x="643" y="1"/>
                    <a:pt x="9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8"/>
            <p:cNvSpPr/>
            <p:nvPr/>
          </p:nvSpPr>
          <p:spPr>
            <a:xfrm>
              <a:off x="7099828" y="1604354"/>
              <a:ext cx="250504" cy="305809"/>
            </a:xfrm>
            <a:custGeom>
              <a:rect b="b" l="l" r="r" t="t"/>
              <a:pathLst>
                <a:path extrusionOk="0" h="8646" w="7050">
                  <a:moveTo>
                    <a:pt x="4430" y="1334"/>
                  </a:moveTo>
                  <a:cubicBezTo>
                    <a:pt x="4620" y="1334"/>
                    <a:pt x="4763" y="1477"/>
                    <a:pt x="4763" y="1668"/>
                  </a:cubicBezTo>
                  <a:lnTo>
                    <a:pt x="4763" y="1930"/>
                  </a:lnTo>
                  <a:lnTo>
                    <a:pt x="5525" y="1930"/>
                  </a:lnTo>
                  <a:cubicBezTo>
                    <a:pt x="5716" y="1930"/>
                    <a:pt x="5859" y="2072"/>
                    <a:pt x="5859" y="2263"/>
                  </a:cubicBezTo>
                  <a:cubicBezTo>
                    <a:pt x="5859" y="2453"/>
                    <a:pt x="5716" y="2596"/>
                    <a:pt x="5525" y="2596"/>
                  </a:cubicBezTo>
                  <a:lnTo>
                    <a:pt x="4763" y="2596"/>
                  </a:lnTo>
                  <a:lnTo>
                    <a:pt x="4763" y="2858"/>
                  </a:lnTo>
                  <a:cubicBezTo>
                    <a:pt x="4763" y="3049"/>
                    <a:pt x="4620" y="3192"/>
                    <a:pt x="4430" y="3192"/>
                  </a:cubicBezTo>
                  <a:cubicBezTo>
                    <a:pt x="4263" y="3192"/>
                    <a:pt x="4120" y="3049"/>
                    <a:pt x="4120" y="2858"/>
                  </a:cubicBezTo>
                  <a:lnTo>
                    <a:pt x="4120" y="2596"/>
                  </a:lnTo>
                  <a:lnTo>
                    <a:pt x="2953" y="2596"/>
                  </a:lnTo>
                  <a:lnTo>
                    <a:pt x="2953" y="2858"/>
                  </a:lnTo>
                  <a:cubicBezTo>
                    <a:pt x="2953" y="3049"/>
                    <a:pt x="2810" y="3192"/>
                    <a:pt x="2620" y="3192"/>
                  </a:cubicBezTo>
                  <a:cubicBezTo>
                    <a:pt x="2429" y="3192"/>
                    <a:pt x="2287" y="3049"/>
                    <a:pt x="2287" y="2858"/>
                  </a:cubicBezTo>
                  <a:lnTo>
                    <a:pt x="2287" y="2596"/>
                  </a:lnTo>
                  <a:lnTo>
                    <a:pt x="1525" y="2596"/>
                  </a:lnTo>
                  <a:cubicBezTo>
                    <a:pt x="1358" y="2596"/>
                    <a:pt x="1191" y="2453"/>
                    <a:pt x="1191" y="2263"/>
                  </a:cubicBezTo>
                  <a:cubicBezTo>
                    <a:pt x="1191" y="2072"/>
                    <a:pt x="1358" y="1930"/>
                    <a:pt x="1525" y="1930"/>
                  </a:cubicBezTo>
                  <a:lnTo>
                    <a:pt x="2287" y="1930"/>
                  </a:lnTo>
                  <a:lnTo>
                    <a:pt x="2287" y="1668"/>
                  </a:lnTo>
                  <a:cubicBezTo>
                    <a:pt x="2287" y="1477"/>
                    <a:pt x="2429" y="1334"/>
                    <a:pt x="2620" y="1334"/>
                  </a:cubicBezTo>
                  <a:cubicBezTo>
                    <a:pt x="2810" y="1334"/>
                    <a:pt x="2953" y="1477"/>
                    <a:pt x="2953" y="1668"/>
                  </a:cubicBezTo>
                  <a:lnTo>
                    <a:pt x="2953" y="1930"/>
                  </a:lnTo>
                  <a:lnTo>
                    <a:pt x="4120" y="1930"/>
                  </a:lnTo>
                  <a:lnTo>
                    <a:pt x="4120" y="1668"/>
                  </a:lnTo>
                  <a:cubicBezTo>
                    <a:pt x="4120" y="1477"/>
                    <a:pt x="4263" y="1334"/>
                    <a:pt x="4430" y="1334"/>
                  </a:cubicBezTo>
                  <a:close/>
                  <a:moveTo>
                    <a:pt x="1763" y="4668"/>
                  </a:moveTo>
                  <a:cubicBezTo>
                    <a:pt x="1953" y="4668"/>
                    <a:pt x="2096" y="4811"/>
                    <a:pt x="2096" y="5002"/>
                  </a:cubicBezTo>
                  <a:lnTo>
                    <a:pt x="2096" y="5406"/>
                  </a:lnTo>
                  <a:cubicBezTo>
                    <a:pt x="2096" y="5597"/>
                    <a:pt x="1953" y="5740"/>
                    <a:pt x="1763" y="5740"/>
                  </a:cubicBezTo>
                  <a:cubicBezTo>
                    <a:pt x="1596" y="5740"/>
                    <a:pt x="1453" y="5597"/>
                    <a:pt x="1453" y="5406"/>
                  </a:cubicBezTo>
                  <a:lnTo>
                    <a:pt x="1453" y="5002"/>
                  </a:lnTo>
                  <a:cubicBezTo>
                    <a:pt x="1453" y="4811"/>
                    <a:pt x="1596" y="4668"/>
                    <a:pt x="1763" y="4668"/>
                  </a:cubicBezTo>
                  <a:close/>
                  <a:moveTo>
                    <a:pt x="5287" y="4668"/>
                  </a:moveTo>
                  <a:cubicBezTo>
                    <a:pt x="5478" y="4668"/>
                    <a:pt x="5621" y="4811"/>
                    <a:pt x="5621" y="5002"/>
                  </a:cubicBezTo>
                  <a:lnTo>
                    <a:pt x="5621" y="5406"/>
                  </a:lnTo>
                  <a:cubicBezTo>
                    <a:pt x="5621" y="5597"/>
                    <a:pt x="5478" y="5740"/>
                    <a:pt x="5287" y="5740"/>
                  </a:cubicBezTo>
                  <a:cubicBezTo>
                    <a:pt x="5097" y="5740"/>
                    <a:pt x="4954" y="5597"/>
                    <a:pt x="4954" y="5406"/>
                  </a:cubicBezTo>
                  <a:lnTo>
                    <a:pt x="4954" y="5002"/>
                  </a:lnTo>
                  <a:cubicBezTo>
                    <a:pt x="4954" y="4811"/>
                    <a:pt x="5097" y="4668"/>
                    <a:pt x="5287" y="4668"/>
                  </a:cubicBezTo>
                  <a:close/>
                  <a:moveTo>
                    <a:pt x="5525" y="3644"/>
                  </a:moveTo>
                  <a:cubicBezTo>
                    <a:pt x="5716" y="3644"/>
                    <a:pt x="5859" y="3787"/>
                    <a:pt x="5859" y="3978"/>
                  </a:cubicBezTo>
                  <a:cubicBezTo>
                    <a:pt x="5859" y="4168"/>
                    <a:pt x="5716" y="4311"/>
                    <a:pt x="5525" y="4311"/>
                  </a:cubicBezTo>
                  <a:lnTo>
                    <a:pt x="3858" y="4311"/>
                  </a:lnTo>
                  <a:lnTo>
                    <a:pt x="3858" y="5311"/>
                  </a:lnTo>
                  <a:lnTo>
                    <a:pt x="4144" y="5311"/>
                  </a:lnTo>
                  <a:cubicBezTo>
                    <a:pt x="4335" y="5311"/>
                    <a:pt x="4478" y="5454"/>
                    <a:pt x="4478" y="5645"/>
                  </a:cubicBezTo>
                  <a:cubicBezTo>
                    <a:pt x="4478" y="5811"/>
                    <a:pt x="4335" y="5954"/>
                    <a:pt x="4144" y="5954"/>
                  </a:cubicBezTo>
                  <a:lnTo>
                    <a:pt x="2906" y="5954"/>
                  </a:lnTo>
                  <a:cubicBezTo>
                    <a:pt x="2715" y="5954"/>
                    <a:pt x="2572" y="5811"/>
                    <a:pt x="2572" y="5645"/>
                  </a:cubicBezTo>
                  <a:cubicBezTo>
                    <a:pt x="2572" y="5454"/>
                    <a:pt x="2739" y="5311"/>
                    <a:pt x="2906" y="5311"/>
                  </a:cubicBezTo>
                  <a:lnTo>
                    <a:pt x="3192" y="5311"/>
                  </a:lnTo>
                  <a:lnTo>
                    <a:pt x="3192" y="4311"/>
                  </a:lnTo>
                  <a:lnTo>
                    <a:pt x="1334" y="4311"/>
                  </a:lnTo>
                  <a:cubicBezTo>
                    <a:pt x="1143" y="4311"/>
                    <a:pt x="1001" y="4144"/>
                    <a:pt x="1001" y="3978"/>
                  </a:cubicBezTo>
                  <a:cubicBezTo>
                    <a:pt x="1001" y="3811"/>
                    <a:pt x="1143" y="3644"/>
                    <a:pt x="1334" y="3644"/>
                  </a:cubicBezTo>
                  <a:close/>
                  <a:moveTo>
                    <a:pt x="3534" y="6567"/>
                  </a:moveTo>
                  <a:cubicBezTo>
                    <a:pt x="4025" y="6567"/>
                    <a:pt x="4513" y="6657"/>
                    <a:pt x="4978" y="6835"/>
                  </a:cubicBezTo>
                  <a:cubicBezTo>
                    <a:pt x="5144" y="6907"/>
                    <a:pt x="5240" y="7097"/>
                    <a:pt x="5168" y="7264"/>
                  </a:cubicBezTo>
                  <a:cubicBezTo>
                    <a:pt x="5113" y="7392"/>
                    <a:pt x="5001" y="7478"/>
                    <a:pt x="4866" y="7478"/>
                  </a:cubicBezTo>
                  <a:cubicBezTo>
                    <a:pt x="4826" y="7478"/>
                    <a:pt x="4783" y="7471"/>
                    <a:pt x="4739" y="7454"/>
                  </a:cubicBezTo>
                  <a:cubicBezTo>
                    <a:pt x="4347" y="7300"/>
                    <a:pt x="3936" y="7222"/>
                    <a:pt x="3525" y="7222"/>
                  </a:cubicBezTo>
                  <a:cubicBezTo>
                    <a:pt x="3114" y="7222"/>
                    <a:pt x="2703" y="7300"/>
                    <a:pt x="2310" y="7454"/>
                  </a:cubicBezTo>
                  <a:cubicBezTo>
                    <a:pt x="2272" y="7471"/>
                    <a:pt x="2233" y="7478"/>
                    <a:pt x="2194" y="7478"/>
                  </a:cubicBezTo>
                  <a:cubicBezTo>
                    <a:pt x="2063" y="7478"/>
                    <a:pt x="1937" y="7392"/>
                    <a:pt x="1882" y="7264"/>
                  </a:cubicBezTo>
                  <a:cubicBezTo>
                    <a:pt x="1810" y="7097"/>
                    <a:pt x="1906" y="6907"/>
                    <a:pt x="2072" y="6835"/>
                  </a:cubicBezTo>
                  <a:cubicBezTo>
                    <a:pt x="2549" y="6657"/>
                    <a:pt x="3043" y="6567"/>
                    <a:pt x="3534" y="6567"/>
                  </a:cubicBezTo>
                  <a:close/>
                  <a:moveTo>
                    <a:pt x="1977" y="1"/>
                  </a:moveTo>
                  <a:lnTo>
                    <a:pt x="0" y="882"/>
                  </a:lnTo>
                  <a:lnTo>
                    <a:pt x="0" y="5930"/>
                  </a:lnTo>
                  <a:cubicBezTo>
                    <a:pt x="0" y="7431"/>
                    <a:pt x="1072" y="8645"/>
                    <a:pt x="2382" y="8645"/>
                  </a:cubicBezTo>
                  <a:lnTo>
                    <a:pt x="4668" y="8645"/>
                  </a:lnTo>
                  <a:cubicBezTo>
                    <a:pt x="5978" y="8645"/>
                    <a:pt x="7049" y="7431"/>
                    <a:pt x="7049" y="5930"/>
                  </a:cubicBezTo>
                  <a:lnTo>
                    <a:pt x="7049" y="882"/>
                  </a:lnTo>
                  <a:lnTo>
                    <a:pt x="5097" y="1"/>
                  </a:lnTo>
                  <a:lnTo>
                    <a:pt x="3715" y="953"/>
                  </a:lnTo>
                  <a:cubicBezTo>
                    <a:pt x="3656" y="989"/>
                    <a:pt x="3590" y="1007"/>
                    <a:pt x="3525" y="1007"/>
                  </a:cubicBezTo>
                  <a:cubicBezTo>
                    <a:pt x="3459" y="1007"/>
                    <a:pt x="3394" y="989"/>
                    <a:pt x="3334" y="953"/>
                  </a:cubicBezTo>
                  <a:lnTo>
                    <a:pt x="197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
            <p:cNvSpPr/>
            <p:nvPr/>
          </p:nvSpPr>
          <p:spPr>
            <a:xfrm>
              <a:off x="7099828" y="1535270"/>
              <a:ext cx="250504" cy="79229"/>
            </a:xfrm>
            <a:custGeom>
              <a:rect b="b" l="l" r="r" t="t"/>
              <a:pathLst>
                <a:path extrusionOk="0" h="2240" w="7050">
                  <a:moveTo>
                    <a:pt x="143" y="1"/>
                  </a:moveTo>
                  <a:cubicBezTo>
                    <a:pt x="72" y="1"/>
                    <a:pt x="0" y="72"/>
                    <a:pt x="0" y="191"/>
                  </a:cubicBezTo>
                  <a:lnTo>
                    <a:pt x="0" y="2120"/>
                  </a:lnTo>
                  <a:lnTo>
                    <a:pt x="1858" y="1287"/>
                  </a:lnTo>
                  <a:cubicBezTo>
                    <a:pt x="1911" y="1265"/>
                    <a:pt x="1965" y="1254"/>
                    <a:pt x="2016" y="1254"/>
                  </a:cubicBezTo>
                  <a:cubicBezTo>
                    <a:pt x="2079" y="1254"/>
                    <a:pt x="2139" y="1271"/>
                    <a:pt x="2191" y="1311"/>
                  </a:cubicBezTo>
                  <a:lnTo>
                    <a:pt x="3525" y="2239"/>
                  </a:lnTo>
                  <a:lnTo>
                    <a:pt x="4882" y="1311"/>
                  </a:lnTo>
                  <a:cubicBezTo>
                    <a:pt x="4935" y="1271"/>
                    <a:pt x="4994" y="1254"/>
                    <a:pt x="5053" y="1254"/>
                  </a:cubicBezTo>
                  <a:cubicBezTo>
                    <a:pt x="5101" y="1254"/>
                    <a:pt x="5149" y="1265"/>
                    <a:pt x="5192" y="1287"/>
                  </a:cubicBezTo>
                  <a:lnTo>
                    <a:pt x="7049" y="2120"/>
                  </a:lnTo>
                  <a:lnTo>
                    <a:pt x="7049" y="191"/>
                  </a:lnTo>
                  <a:cubicBezTo>
                    <a:pt x="7049" y="72"/>
                    <a:pt x="6978" y="1"/>
                    <a:pt x="690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58"/>
          <p:cNvSpPr/>
          <p:nvPr/>
        </p:nvSpPr>
        <p:spPr>
          <a:xfrm>
            <a:off x="1771977" y="3128146"/>
            <a:ext cx="294846" cy="374901"/>
          </a:xfrm>
          <a:custGeom>
            <a:rect b="b" l="l" r="r" t="t"/>
            <a:pathLst>
              <a:path extrusionOk="0" h="10574" w="8193">
                <a:moveTo>
                  <a:pt x="2834" y="1072"/>
                </a:moveTo>
                <a:cubicBezTo>
                  <a:pt x="3025" y="1072"/>
                  <a:pt x="3191" y="1238"/>
                  <a:pt x="3191" y="1453"/>
                </a:cubicBezTo>
                <a:cubicBezTo>
                  <a:pt x="3191" y="1643"/>
                  <a:pt x="3025" y="1810"/>
                  <a:pt x="2834" y="1810"/>
                </a:cubicBezTo>
                <a:cubicBezTo>
                  <a:pt x="2644" y="1810"/>
                  <a:pt x="2477" y="1643"/>
                  <a:pt x="2477" y="1453"/>
                </a:cubicBezTo>
                <a:cubicBezTo>
                  <a:pt x="2477" y="1238"/>
                  <a:pt x="2644" y="1072"/>
                  <a:pt x="2834" y="1072"/>
                </a:cubicBezTo>
                <a:close/>
                <a:moveTo>
                  <a:pt x="5359" y="1072"/>
                </a:moveTo>
                <a:cubicBezTo>
                  <a:pt x="5549" y="1072"/>
                  <a:pt x="5716" y="1238"/>
                  <a:pt x="5716" y="1453"/>
                </a:cubicBezTo>
                <a:cubicBezTo>
                  <a:pt x="5716" y="1643"/>
                  <a:pt x="5549" y="1810"/>
                  <a:pt x="5359" y="1810"/>
                </a:cubicBezTo>
                <a:cubicBezTo>
                  <a:pt x="5168" y="1810"/>
                  <a:pt x="5001" y="1643"/>
                  <a:pt x="5001" y="1453"/>
                </a:cubicBezTo>
                <a:cubicBezTo>
                  <a:pt x="5001" y="1238"/>
                  <a:pt x="5168" y="1072"/>
                  <a:pt x="5359" y="1072"/>
                </a:cubicBezTo>
                <a:close/>
                <a:moveTo>
                  <a:pt x="1596" y="2096"/>
                </a:moveTo>
                <a:cubicBezTo>
                  <a:pt x="1810" y="2096"/>
                  <a:pt x="1977" y="2239"/>
                  <a:pt x="1977" y="2453"/>
                </a:cubicBezTo>
                <a:cubicBezTo>
                  <a:pt x="1977" y="2644"/>
                  <a:pt x="1810" y="2810"/>
                  <a:pt x="1596" y="2810"/>
                </a:cubicBezTo>
                <a:cubicBezTo>
                  <a:pt x="1405" y="2810"/>
                  <a:pt x="1239" y="2644"/>
                  <a:pt x="1239" y="2453"/>
                </a:cubicBezTo>
                <a:cubicBezTo>
                  <a:pt x="1239" y="2239"/>
                  <a:pt x="1405" y="2096"/>
                  <a:pt x="1596" y="2096"/>
                </a:cubicBezTo>
                <a:close/>
                <a:moveTo>
                  <a:pt x="6597" y="2096"/>
                </a:moveTo>
                <a:cubicBezTo>
                  <a:pt x="6787" y="2096"/>
                  <a:pt x="6954" y="2239"/>
                  <a:pt x="6954" y="2453"/>
                </a:cubicBezTo>
                <a:cubicBezTo>
                  <a:pt x="6954" y="2644"/>
                  <a:pt x="6787" y="2810"/>
                  <a:pt x="6597" y="2810"/>
                </a:cubicBezTo>
                <a:cubicBezTo>
                  <a:pt x="6383" y="2810"/>
                  <a:pt x="6216" y="2644"/>
                  <a:pt x="6216" y="2453"/>
                </a:cubicBezTo>
                <a:cubicBezTo>
                  <a:pt x="6216" y="2239"/>
                  <a:pt x="6383" y="2096"/>
                  <a:pt x="6597" y="2096"/>
                </a:cubicBezTo>
                <a:close/>
                <a:moveTo>
                  <a:pt x="2834" y="2286"/>
                </a:moveTo>
                <a:cubicBezTo>
                  <a:pt x="3025" y="2286"/>
                  <a:pt x="3191" y="2429"/>
                  <a:pt x="3191" y="2644"/>
                </a:cubicBezTo>
                <a:cubicBezTo>
                  <a:pt x="3191" y="2834"/>
                  <a:pt x="3025" y="3001"/>
                  <a:pt x="2834" y="3001"/>
                </a:cubicBezTo>
                <a:cubicBezTo>
                  <a:pt x="2644" y="3001"/>
                  <a:pt x="2477" y="2834"/>
                  <a:pt x="2477" y="2644"/>
                </a:cubicBezTo>
                <a:cubicBezTo>
                  <a:pt x="2477" y="2429"/>
                  <a:pt x="2644" y="2286"/>
                  <a:pt x="2834" y="2286"/>
                </a:cubicBezTo>
                <a:close/>
                <a:moveTo>
                  <a:pt x="4096" y="2286"/>
                </a:moveTo>
                <a:cubicBezTo>
                  <a:pt x="4287" y="2286"/>
                  <a:pt x="4454" y="2429"/>
                  <a:pt x="4454" y="2644"/>
                </a:cubicBezTo>
                <a:cubicBezTo>
                  <a:pt x="4454" y="2834"/>
                  <a:pt x="4287" y="3001"/>
                  <a:pt x="4096" y="3001"/>
                </a:cubicBezTo>
                <a:cubicBezTo>
                  <a:pt x="3906" y="3001"/>
                  <a:pt x="3739" y="2834"/>
                  <a:pt x="3739" y="2644"/>
                </a:cubicBezTo>
                <a:cubicBezTo>
                  <a:pt x="3739" y="2429"/>
                  <a:pt x="3906" y="2286"/>
                  <a:pt x="4096" y="2286"/>
                </a:cubicBezTo>
                <a:close/>
                <a:moveTo>
                  <a:pt x="5359" y="2286"/>
                </a:moveTo>
                <a:cubicBezTo>
                  <a:pt x="5549" y="2286"/>
                  <a:pt x="5716" y="2429"/>
                  <a:pt x="5716" y="2644"/>
                </a:cubicBezTo>
                <a:cubicBezTo>
                  <a:pt x="5716" y="2834"/>
                  <a:pt x="5549" y="3001"/>
                  <a:pt x="5359" y="3001"/>
                </a:cubicBezTo>
                <a:cubicBezTo>
                  <a:pt x="5168" y="3001"/>
                  <a:pt x="5001" y="2834"/>
                  <a:pt x="5001" y="2644"/>
                </a:cubicBezTo>
                <a:cubicBezTo>
                  <a:pt x="5001" y="2429"/>
                  <a:pt x="5168" y="2286"/>
                  <a:pt x="5359" y="2286"/>
                </a:cubicBezTo>
                <a:close/>
                <a:moveTo>
                  <a:pt x="6835" y="3569"/>
                </a:moveTo>
                <a:cubicBezTo>
                  <a:pt x="7005" y="3569"/>
                  <a:pt x="7147" y="3684"/>
                  <a:pt x="7168" y="3858"/>
                </a:cubicBezTo>
                <a:cubicBezTo>
                  <a:pt x="7192" y="4049"/>
                  <a:pt x="7073" y="4215"/>
                  <a:pt x="6883" y="4239"/>
                </a:cubicBezTo>
                <a:cubicBezTo>
                  <a:pt x="5430" y="4406"/>
                  <a:pt x="5525" y="4406"/>
                  <a:pt x="5501" y="4406"/>
                </a:cubicBezTo>
                <a:cubicBezTo>
                  <a:pt x="5311" y="4406"/>
                  <a:pt x="5168" y="4287"/>
                  <a:pt x="5144" y="4096"/>
                </a:cubicBezTo>
                <a:cubicBezTo>
                  <a:pt x="5120" y="3929"/>
                  <a:pt x="5263" y="3739"/>
                  <a:pt x="5454" y="3715"/>
                </a:cubicBezTo>
                <a:lnTo>
                  <a:pt x="6787" y="3572"/>
                </a:lnTo>
                <a:cubicBezTo>
                  <a:pt x="6804" y="3570"/>
                  <a:pt x="6820" y="3569"/>
                  <a:pt x="6835" y="3569"/>
                </a:cubicBezTo>
                <a:close/>
                <a:moveTo>
                  <a:pt x="1357" y="3569"/>
                </a:moveTo>
                <a:cubicBezTo>
                  <a:pt x="1373" y="3569"/>
                  <a:pt x="1389" y="3570"/>
                  <a:pt x="1405" y="3572"/>
                </a:cubicBezTo>
                <a:lnTo>
                  <a:pt x="2739" y="3715"/>
                </a:lnTo>
                <a:cubicBezTo>
                  <a:pt x="2929" y="3739"/>
                  <a:pt x="3072" y="3929"/>
                  <a:pt x="3049" y="4096"/>
                </a:cubicBezTo>
                <a:cubicBezTo>
                  <a:pt x="3026" y="4273"/>
                  <a:pt x="2861" y="4408"/>
                  <a:pt x="2704" y="4408"/>
                </a:cubicBezTo>
                <a:cubicBezTo>
                  <a:pt x="2692" y="4408"/>
                  <a:pt x="2680" y="4408"/>
                  <a:pt x="2667" y="4406"/>
                </a:cubicBezTo>
                <a:lnTo>
                  <a:pt x="1310" y="4239"/>
                </a:lnTo>
                <a:cubicBezTo>
                  <a:pt x="1120" y="4215"/>
                  <a:pt x="1000" y="4049"/>
                  <a:pt x="1024" y="3858"/>
                </a:cubicBezTo>
                <a:cubicBezTo>
                  <a:pt x="1046" y="3684"/>
                  <a:pt x="1187" y="3569"/>
                  <a:pt x="1357" y="3569"/>
                </a:cubicBezTo>
                <a:close/>
                <a:moveTo>
                  <a:pt x="1120" y="5477"/>
                </a:moveTo>
                <a:cubicBezTo>
                  <a:pt x="1334" y="5477"/>
                  <a:pt x="1477" y="5644"/>
                  <a:pt x="1477" y="5858"/>
                </a:cubicBezTo>
                <a:cubicBezTo>
                  <a:pt x="1477" y="6049"/>
                  <a:pt x="1334" y="6216"/>
                  <a:pt x="1120" y="6216"/>
                </a:cubicBezTo>
                <a:cubicBezTo>
                  <a:pt x="929" y="6216"/>
                  <a:pt x="762" y="6049"/>
                  <a:pt x="762" y="5858"/>
                </a:cubicBezTo>
                <a:cubicBezTo>
                  <a:pt x="762" y="5644"/>
                  <a:pt x="929" y="5477"/>
                  <a:pt x="1120" y="5477"/>
                </a:cubicBezTo>
                <a:close/>
                <a:moveTo>
                  <a:pt x="7073" y="5477"/>
                </a:moveTo>
                <a:cubicBezTo>
                  <a:pt x="7264" y="5477"/>
                  <a:pt x="7430" y="5644"/>
                  <a:pt x="7430" y="5858"/>
                </a:cubicBezTo>
                <a:cubicBezTo>
                  <a:pt x="7430" y="6049"/>
                  <a:pt x="7264" y="6216"/>
                  <a:pt x="7073" y="6216"/>
                </a:cubicBezTo>
                <a:cubicBezTo>
                  <a:pt x="6859" y="6216"/>
                  <a:pt x="6716" y="6049"/>
                  <a:pt x="6716" y="5858"/>
                </a:cubicBezTo>
                <a:cubicBezTo>
                  <a:pt x="6716" y="5644"/>
                  <a:pt x="6859" y="5477"/>
                  <a:pt x="7073" y="5477"/>
                </a:cubicBezTo>
                <a:close/>
                <a:moveTo>
                  <a:pt x="2144" y="5620"/>
                </a:moveTo>
                <a:cubicBezTo>
                  <a:pt x="2358" y="5620"/>
                  <a:pt x="2525" y="5787"/>
                  <a:pt x="2525" y="5978"/>
                </a:cubicBezTo>
                <a:cubicBezTo>
                  <a:pt x="2525" y="6192"/>
                  <a:pt x="2358" y="6359"/>
                  <a:pt x="2144" y="6359"/>
                </a:cubicBezTo>
                <a:cubicBezTo>
                  <a:pt x="1953" y="6359"/>
                  <a:pt x="1786" y="6192"/>
                  <a:pt x="1786" y="5978"/>
                </a:cubicBezTo>
                <a:cubicBezTo>
                  <a:pt x="1786" y="5787"/>
                  <a:pt x="1953" y="5620"/>
                  <a:pt x="2144" y="5620"/>
                </a:cubicBezTo>
                <a:close/>
                <a:moveTo>
                  <a:pt x="6049" y="5620"/>
                </a:moveTo>
                <a:cubicBezTo>
                  <a:pt x="6240" y="5620"/>
                  <a:pt x="6406" y="5787"/>
                  <a:pt x="6406" y="5978"/>
                </a:cubicBezTo>
                <a:cubicBezTo>
                  <a:pt x="6406" y="6192"/>
                  <a:pt x="6240" y="6359"/>
                  <a:pt x="6049" y="6359"/>
                </a:cubicBezTo>
                <a:cubicBezTo>
                  <a:pt x="5835" y="6359"/>
                  <a:pt x="5668" y="6192"/>
                  <a:pt x="5668" y="5978"/>
                </a:cubicBezTo>
                <a:cubicBezTo>
                  <a:pt x="5668" y="5787"/>
                  <a:pt x="5835" y="5620"/>
                  <a:pt x="6049" y="5620"/>
                </a:cubicBezTo>
                <a:close/>
                <a:moveTo>
                  <a:pt x="1548" y="6549"/>
                </a:moveTo>
                <a:cubicBezTo>
                  <a:pt x="1763" y="6549"/>
                  <a:pt x="1929" y="6692"/>
                  <a:pt x="1929" y="6906"/>
                </a:cubicBezTo>
                <a:cubicBezTo>
                  <a:pt x="1929" y="7097"/>
                  <a:pt x="1763" y="7263"/>
                  <a:pt x="1548" y="7263"/>
                </a:cubicBezTo>
                <a:cubicBezTo>
                  <a:pt x="1358" y="7263"/>
                  <a:pt x="1191" y="7097"/>
                  <a:pt x="1191" y="6906"/>
                </a:cubicBezTo>
                <a:cubicBezTo>
                  <a:pt x="1191" y="6692"/>
                  <a:pt x="1358" y="6549"/>
                  <a:pt x="1548" y="6549"/>
                </a:cubicBezTo>
                <a:close/>
                <a:moveTo>
                  <a:pt x="6644" y="6549"/>
                </a:moveTo>
                <a:cubicBezTo>
                  <a:pt x="6835" y="6549"/>
                  <a:pt x="7002" y="6692"/>
                  <a:pt x="7002" y="6906"/>
                </a:cubicBezTo>
                <a:cubicBezTo>
                  <a:pt x="7002" y="7097"/>
                  <a:pt x="6835" y="7263"/>
                  <a:pt x="6644" y="7263"/>
                </a:cubicBezTo>
                <a:cubicBezTo>
                  <a:pt x="6430" y="7263"/>
                  <a:pt x="6263" y="7097"/>
                  <a:pt x="6263" y="6906"/>
                </a:cubicBezTo>
                <a:cubicBezTo>
                  <a:pt x="6263" y="6692"/>
                  <a:pt x="6430" y="6549"/>
                  <a:pt x="6644" y="6549"/>
                </a:cubicBezTo>
                <a:close/>
                <a:moveTo>
                  <a:pt x="4096" y="4358"/>
                </a:moveTo>
                <a:cubicBezTo>
                  <a:pt x="4287" y="4358"/>
                  <a:pt x="4430" y="4501"/>
                  <a:pt x="4430" y="4692"/>
                </a:cubicBezTo>
                <a:lnTo>
                  <a:pt x="4430" y="6763"/>
                </a:lnTo>
                <a:lnTo>
                  <a:pt x="4692" y="6763"/>
                </a:lnTo>
                <a:cubicBezTo>
                  <a:pt x="4882" y="6763"/>
                  <a:pt x="5025" y="6906"/>
                  <a:pt x="5025" y="7097"/>
                </a:cubicBezTo>
                <a:cubicBezTo>
                  <a:pt x="5025" y="7287"/>
                  <a:pt x="4882" y="7454"/>
                  <a:pt x="4692" y="7454"/>
                </a:cubicBezTo>
                <a:lnTo>
                  <a:pt x="3501" y="7454"/>
                </a:lnTo>
                <a:cubicBezTo>
                  <a:pt x="3310" y="7454"/>
                  <a:pt x="3168" y="7287"/>
                  <a:pt x="3168" y="7097"/>
                </a:cubicBezTo>
                <a:cubicBezTo>
                  <a:pt x="3168" y="6906"/>
                  <a:pt x="3310" y="6763"/>
                  <a:pt x="3501" y="6763"/>
                </a:cubicBezTo>
                <a:lnTo>
                  <a:pt x="3763" y="6763"/>
                </a:lnTo>
                <a:lnTo>
                  <a:pt x="3763" y="4692"/>
                </a:lnTo>
                <a:cubicBezTo>
                  <a:pt x="3763" y="4501"/>
                  <a:pt x="3906" y="4358"/>
                  <a:pt x="4096" y="4358"/>
                </a:cubicBezTo>
                <a:close/>
                <a:moveTo>
                  <a:pt x="4096" y="8692"/>
                </a:moveTo>
                <a:cubicBezTo>
                  <a:pt x="4287" y="8692"/>
                  <a:pt x="4454" y="8859"/>
                  <a:pt x="4454" y="9050"/>
                </a:cubicBezTo>
                <a:cubicBezTo>
                  <a:pt x="4454" y="9240"/>
                  <a:pt x="4287" y="9407"/>
                  <a:pt x="4096" y="9407"/>
                </a:cubicBezTo>
                <a:cubicBezTo>
                  <a:pt x="3906" y="9407"/>
                  <a:pt x="3739" y="9240"/>
                  <a:pt x="3739" y="9050"/>
                </a:cubicBezTo>
                <a:cubicBezTo>
                  <a:pt x="3739" y="8859"/>
                  <a:pt x="3906" y="8692"/>
                  <a:pt x="4096" y="8692"/>
                </a:cubicBezTo>
                <a:close/>
                <a:moveTo>
                  <a:pt x="2953" y="9002"/>
                </a:moveTo>
                <a:cubicBezTo>
                  <a:pt x="3144" y="9002"/>
                  <a:pt x="3310" y="9145"/>
                  <a:pt x="3310" y="9359"/>
                </a:cubicBezTo>
                <a:cubicBezTo>
                  <a:pt x="3310" y="9550"/>
                  <a:pt x="3144" y="9716"/>
                  <a:pt x="2953" y="9716"/>
                </a:cubicBezTo>
                <a:cubicBezTo>
                  <a:pt x="2739" y="9716"/>
                  <a:pt x="2572" y="9550"/>
                  <a:pt x="2572" y="9359"/>
                </a:cubicBezTo>
                <a:cubicBezTo>
                  <a:pt x="2572" y="9169"/>
                  <a:pt x="2739" y="9002"/>
                  <a:pt x="2953" y="9002"/>
                </a:cubicBezTo>
                <a:close/>
                <a:moveTo>
                  <a:pt x="5239" y="9002"/>
                </a:moveTo>
                <a:cubicBezTo>
                  <a:pt x="5454" y="9002"/>
                  <a:pt x="5620" y="9145"/>
                  <a:pt x="5620" y="9359"/>
                </a:cubicBezTo>
                <a:cubicBezTo>
                  <a:pt x="5620" y="9550"/>
                  <a:pt x="5454" y="9716"/>
                  <a:pt x="5239" y="9716"/>
                </a:cubicBezTo>
                <a:cubicBezTo>
                  <a:pt x="5049" y="9716"/>
                  <a:pt x="4882" y="9550"/>
                  <a:pt x="4882" y="9359"/>
                </a:cubicBezTo>
                <a:cubicBezTo>
                  <a:pt x="4882" y="9169"/>
                  <a:pt x="5049" y="9002"/>
                  <a:pt x="5239" y="9002"/>
                </a:cubicBezTo>
                <a:close/>
                <a:moveTo>
                  <a:pt x="3287" y="0"/>
                </a:moveTo>
                <a:cubicBezTo>
                  <a:pt x="1477" y="0"/>
                  <a:pt x="0" y="1477"/>
                  <a:pt x="0" y="3286"/>
                </a:cubicBezTo>
                <a:lnTo>
                  <a:pt x="0" y="7287"/>
                </a:lnTo>
                <a:cubicBezTo>
                  <a:pt x="0" y="9097"/>
                  <a:pt x="1477" y="10574"/>
                  <a:pt x="3287" y="10574"/>
                </a:cubicBezTo>
                <a:lnTo>
                  <a:pt x="4906" y="10574"/>
                </a:lnTo>
                <a:cubicBezTo>
                  <a:pt x="6716" y="10574"/>
                  <a:pt x="8192" y="9097"/>
                  <a:pt x="8192" y="7287"/>
                </a:cubicBezTo>
                <a:lnTo>
                  <a:pt x="8192" y="3286"/>
                </a:lnTo>
                <a:cubicBezTo>
                  <a:pt x="8192" y="1477"/>
                  <a:pt x="6716" y="0"/>
                  <a:pt x="4906" y="0"/>
                </a:cubicBezTo>
                <a:close/>
              </a:path>
            </a:pathLst>
          </a:custGeom>
          <a:solidFill>
            <a:schemeClr val="lt1"/>
          </a:solidFill>
          <a:ln>
            <a:noFill/>
          </a:ln>
          <a:effectLst>
            <a:outerShdw blurRad="242888"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58"/>
          <p:cNvGrpSpPr/>
          <p:nvPr/>
        </p:nvGrpSpPr>
        <p:grpSpPr>
          <a:xfrm>
            <a:off x="4413435" y="3127886"/>
            <a:ext cx="317130" cy="375422"/>
            <a:chOff x="4413439" y="3125657"/>
            <a:chExt cx="317130" cy="375422"/>
          </a:xfrm>
        </p:grpSpPr>
        <p:sp>
          <p:nvSpPr>
            <p:cNvPr id="711" name="Google Shape;711;p58"/>
            <p:cNvSpPr/>
            <p:nvPr/>
          </p:nvSpPr>
          <p:spPr>
            <a:xfrm>
              <a:off x="4413439" y="3125657"/>
              <a:ext cx="317122" cy="375422"/>
            </a:xfrm>
            <a:custGeom>
              <a:rect b="b" l="l" r="r" t="t"/>
              <a:pathLst>
                <a:path extrusionOk="0" h="10432" w="8812">
                  <a:moveTo>
                    <a:pt x="3263" y="1763"/>
                  </a:moveTo>
                  <a:cubicBezTo>
                    <a:pt x="3430" y="1763"/>
                    <a:pt x="3573" y="1906"/>
                    <a:pt x="3573" y="2072"/>
                  </a:cubicBezTo>
                  <a:cubicBezTo>
                    <a:pt x="3573" y="2906"/>
                    <a:pt x="2906" y="3573"/>
                    <a:pt x="2072" y="3573"/>
                  </a:cubicBezTo>
                  <a:cubicBezTo>
                    <a:pt x="1239" y="3573"/>
                    <a:pt x="572" y="2906"/>
                    <a:pt x="572" y="2072"/>
                  </a:cubicBezTo>
                  <a:cubicBezTo>
                    <a:pt x="572" y="1906"/>
                    <a:pt x="715" y="1763"/>
                    <a:pt x="882" y="1763"/>
                  </a:cubicBezTo>
                  <a:close/>
                  <a:moveTo>
                    <a:pt x="7931" y="1763"/>
                  </a:moveTo>
                  <a:cubicBezTo>
                    <a:pt x="8097" y="1763"/>
                    <a:pt x="8240" y="1906"/>
                    <a:pt x="8240" y="2072"/>
                  </a:cubicBezTo>
                  <a:cubicBezTo>
                    <a:pt x="8240" y="2906"/>
                    <a:pt x="7574" y="3573"/>
                    <a:pt x="6740" y="3573"/>
                  </a:cubicBezTo>
                  <a:cubicBezTo>
                    <a:pt x="5907" y="3573"/>
                    <a:pt x="5240" y="2906"/>
                    <a:pt x="5240" y="2072"/>
                  </a:cubicBezTo>
                  <a:cubicBezTo>
                    <a:pt x="5240" y="1906"/>
                    <a:pt x="5383" y="1763"/>
                    <a:pt x="5549" y="1763"/>
                  </a:cubicBezTo>
                  <a:close/>
                  <a:moveTo>
                    <a:pt x="5144" y="3620"/>
                  </a:moveTo>
                  <a:cubicBezTo>
                    <a:pt x="5478" y="3620"/>
                    <a:pt x="5597" y="4073"/>
                    <a:pt x="5287" y="4216"/>
                  </a:cubicBezTo>
                  <a:cubicBezTo>
                    <a:pt x="5240" y="4239"/>
                    <a:pt x="5216" y="4245"/>
                    <a:pt x="5109" y="4245"/>
                  </a:cubicBezTo>
                  <a:cubicBezTo>
                    <a:pt x="5002" y="4245"/>
                    <a:pt x="4811" y="4239"/>
                    <a:pt x="4430" y="4239"/>
                  </a:cubicBezTo>
                  <a:cubicBezTo>
                    <a:pt x="4263" y="4239"/>
                    <a:pt x="4120" y="4382"/>
                    <a:pt x="4120" y="4549"/>
                  </a:cubicBezTo>
                  <a:cubicBezTo>
                    <a:pt x="4120" y="4716"/>
                    <a:pt x="4263" y="4859"/>
                    <a:pt x="4430" y="4859"/>
                  </a:cubicBezTo>
                  <a:lnTo>
                    <a:pt x="5787" y="4859"/>
                  </a:lnTo>
                  <a:cubicBezTo>
                    <a:pt x="5954" y="4859"/>
                    <a:pt x="6097" y="5001"/>
                    <a:pt x="6097" y="5192"/>
                  </a:cubicBezTo>
                  <a:cubicBezTo>
                    <a:pt x="6097" y="5359"/>
                    <a:pt x="5954" y="5502"/>
                    <a:pt x="5787" y="5502"/>
                  </a:cubicBezTo>
                  <a:lnTo>
                    <a:pt x="4430" y="5502"/>
                  </a:lnTo>
                  <a:cubicBezTo>
                    <a:pt x="3906" y="5502"/>
                    <a:pt x="3477" y="5073"/>
                    <a:pt x="3477" y="4549"/>
                  </a:cubicBezTo>
                  <a:cubicBezTo>
                    <a:pt x="3477" y="4025"/>
                    <a:pt x="3906" y="3620"/>
                    <a:pt x="4430" y="3620"/>
                  </a:cubicBezTo>
                  <a:close/>
                  <a:moveTo>
                    <a:pt x="4430" y="0"/>
                  </a:moveTo>
                  <a:cubicBezTo>
                    <a:pt x="2787" y="0"/>
                    <a:pt x="1739" y="739"/>
                    <a:pt x="1715" y="739"/>
                  </a:cubicBezTo>
                  <a:cubicBezTo>
                    <a:pt x="1668" y="774"/>
                    <a:pt x="1608" y="792"/>
                    <a:pt x="1546" y="792"/>
                  </a:cubicBezTo>
                  <a:cubicBezTo>
                    <a:pt x="1483" y="792"/>
                    <a:pt x="1418" y="774"/>
                    <a:pt x="1358" y="739"/>
                  </a:cubicBezTo>
                  <a:lnTo>
                    <a:pt x="334" y="96"/>
                  </a:lnTo>
                  <a:cubicBezTo>
                    <a:pt x="299" y="72"/>
                    <a:pt x="261" y="62"/>
                    <a:pt x="224" y="62"/>
                  </a:cubicBezTo>
                  <a:cubicBezTo>
                    <a:pt x="109" y="62"/>
                    <a:pt x="1" y="160"/>
                    <a:pt x="1" y="286"/>
                  </a:cubicBezTo>
                  <a:lnTo>
                    <a:pt x="1" y="4597"/>
                  </a:lnTo>
                  <a:cubicBezTo>
                    <a:pt x="2644" y="4811"/>
                    <a:pt x="3978" y="8216"/>
                    <a:pt x="2287" y="10431"/>
                  </a:cubicBezTo>
                  <a:lnTo>
                    <a:pt x="6573" y="10431"/>
                  </a:lnTo>
                  <a:cubicBezTo>
                    <a:pt x="6573" y="10431"/>
                    <a:pt x="6573" y="10431"/>
                    <a:pt x="6573" y="10407"/>
                  </a:cubicBezTo>
                  <a:cubicBezTo>
                    <a:pt x="4954" y="8216"/>
                    <a:pt x="6216" y="4882"/>
                    <a:pt x="8812" y="4597"/>
                  </a:cubicBezTo>
                  <a:lnTo>
                    <a:pt x="8812" y="286"/>
                  </a:lnTo>
                  <a:cubicBezTo>
                    <a:pt x="8812" y="160"/>
                    <a:pt x="8704" y="62"/>
                    <a:pt x="8589" y="62"/>
                  </a:cubicBezTo>
                  <a:cubicBezTo>
                    <a:pt x="8552" y="62"/>
                    <a:pt x="8514" y="72"/>
                    <a:pt x="8479" y="96"/>
                  </a:cubicBezTo>
                  <a:lnTo>
                    <a:pt x="7454" y="739"/>
                  </a:lnTo>
                  <a:cubicBezTo>
                    <a:pt x="7395" y="774"/>
                    <a:pt x="7329" y="792"/>
                    <a:pt x="7267" y="792"/>
                  </a:cubicBezTo>
                  <a:cubicBezTo>
                    <a:pt x="7204" y="792"/>
                    <a:pt x="7145" y="774"/>
                    <a:pt x="7097" y="739"/>
                  </a:cubicBezTo>
                  <a:cubicBezTo>
                    <a:pt x="7073" y="739"/>
                    <a:pt x="6049" y="0"/>
                    <a:pt x="443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8"/>
            <p:cNvSpPr/>
            <p:nvPr/>
          </p:nvSpPr>
          <p:spPr>
            <a:xfrm>
              <a:off x="4458857" y="3211346"/>
              <a:ext cx="58336" cy="19757"/>
            </a:xfrm>
            <a:custGeom>
              <a:rect b="b" l="l" r="r" t="t"/>
              <a:pathLst>
                <a:path extrusionOk="0" h="549" w="1621">
                  <a:moveTo>
                    <a:pt x="1" y="1"/>
                  </a:moveTo>
                  <a:cubicBezTo>
                    <a:pt x="120" y="334"/>
                    <a:pt x="453" y="549"/>
                    <a:pt x="810" y="549"/>
                  </a:cubicBezTo>
                  <a:cubicBezTo>
                    <a:pt x="1168" y="549"/>
                    <a:pt x="1501" y="334"/>
                    <a:pt x="162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p:nvPr/>
          </p:nvSpPr>
          <p:spPr>
            <a:xfrm>
              <a:off x="4626852" y="3211346"/>
              <a:ext cx="58300" cy="19757"/>
            </a:xfrm>
            <a:custGeom>
              <a:rect b="b" l="l" r="r" t="t"/>
              <a:pathLst>
                <a:path extrusionOk="0" h="549" w="1620">
                  <a:moveTo>
                    <a:pt x="0" y="1"/>
                  </a:moveTo>
                  <a:cubicBezTo>
                    <a:pt x="119" y="334"/>
                    <a:pt x="453" y="549"/>
                    <a:pt x="810" y="549"/>
                  </a:cubicBezTo>
                  <a:cubicBezTo>
                    <a:pt x="1167" y="549"/>
                    <a:pt x="1501" y="334"/>
                    <a:pt x="162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8"/>
            <p:cNvSpPr/>
            <p:nvPr/>
          </p:nvSpPr>
          <p:spPr>
            <a:xfrm>
              <a:off x="4413439" y="3314202"/>
              <a:ext cx="86586" cy="183428"/>
            </a:xfrm>
            <a:custGeom>
              <a:rect b="b" l="l" r="r" t="t"/>
              <a:pathLst>
                <a:path extrusionOk="0" h="5097" w="2406">
                  <a:moveTo>
                    <a:pt x="1" y="1"/>
                  </a:moveTo>
                  <a:lnTo>
                    <a:pt x="1" y="2954"/>
                  </a:lnTo>
                  <a:cubicBezTo>
                    <a:pt x="1" y="3882"/>
                    <a:pt x="572" y="4763"/>
                    <a:pt x="1548" y="5097"/>
                  </a:cubicBezTo>
                  <a:cubicBezTo>
                    <a:pt x="2096" y="4525"/>
                    <a:pt x="2406" y="3763"/>
                    <a:pt x="2406" y="2930"/>
                  </a:cubicBezTo>
                  <a:cubicBezTo>
                    <a:pt x="2406" y="1382"/>
                    <a:pt x="1334" y="120"/>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8"/>
            <p:cNvSpPr/>
            <p:nvPr/>
          </p:nvSpPr>
          <p:spPr>
            <a:xfrm>
              <a:off x="4647402" y="3314202"/>
              <a:ext cx="83167" cy="182601"/>
            </a:xfrm>
            <a:custGeom>
              <a:rect b="b" l="l" r="r" t="t"/>
              <a:pathLst>
                <a:path extrusionOk="0" h="5074" w="2311">
                  <a:moveTo>
                    <a:pt x="2311" y="1"/>
                  </a:moveTo>
                  <a:cubicBezTo>
                    <a:pt x="1001" y="167"/>
                    <a:pt x="1" y="1429"/>
                    <a:pt x="1" y="2930"/>
                  </a:cubicBezTo>
                  <a:cubicBezTo>
                    <a:pt x="1" y="3787"/>
                    <a:pt x="334" y="4597"/>
                    <a:pt x="834" y="5073"/>
                  </a:cubicBezTo>
                  <a:cubicBezTo>
                    <a:pt x="1787" y="4692"/>
                    <a:pt x="2311" y="3835"/>
                    <a:pt x="2311" y="2954"/>
                  </a:cubicBezTo>
                  <a:lnTo>
                    <a:pt x="231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8"/>
          <p:cNvGrpSpPr/>
          <p:nvPr/>
        </p:nvGrpSpPr>
        <p:grpSpPr>
          <a:xfrm>
            <a:off x="7050596" y="3126658"/>
            <a:ext cx="348008" cy="377877"/>
            <a:chOff x="7051496" y="3125669"/>
            <a:chExt cx="348008" cy="377877"/>
          </a:xfrm>
        </p:grpSpPr>
        <p:sp>
          <p:nvSpPr>
            <p:cNvPr id="717" name="Google Shape;717;p58"/>
            <p:cNvSpPr/>
            <p:nvPr/>
          </p:nvSpPr>
          <p:spPr>
            <a:xfrm>
              <a:off x="7096950" y="3125669"/>
              <a:ext cx="257131" cy="352282"/>
            </a:xfrm>
            <a:custGeom>
              <a:rect b="b" l="l" r="r" t="t"/>
              <a:pathLst>
                <a:path extrusionOk="0" h="9789" w="7145">
                  <a:moveTo>
                    <a:pt x="1881" y="2025"/>
                  </a:moveTo>
                  <a:cubicBezTo>
                    <a:pt x="2596" y="2025"/>
                    <a:pt x="3191" y="2620"/>
                    <a:pt x="3191" y="3311"/>
                  </a:cubicBezTo>
                  <a:cubicBezTo>
                    <a:pt x="3191" y="4025"/>
                    <a:pt x="2596" y="4621"/>
                    <a:pt x="1881" y="4621"/>
                  </a:cubicBezTo>
                  <a:cubicBezTo>
                    <a:pt x="1167" y="4621"/>
                    <a:pt x="595" y="4025"/>
                    <a:pt x="595" y="3311"/>
                  </a:cubicBezTo>
                  <a:cubicBezTo>
                    <a:pt x="595" y="2620"/>
                    <a:pt x="1167" y="2025"/>
                    <a:pt x="1881" y="2025"/>
                  </a:cubicBezTo>
                  <a:close/>
                  <a:moveTo>
                    <a:pt x="5263" y="2025"/>
                  </a:moveTo>
                  <a:cubicBezTo>
                    <a:pt x="5978" y="2025"/>
                    <a:pt x="6549" y="2620"/>
                    <a:pt x="6549" y="3311"/>
                  </a:cubicBezTo>
                  <a:cubicBezTo>
                    <a:pt x="6549" y="4025"/>
                    <a:pt x="5978" y="4621"/>
                    <a:pt x="5263" y="4621"/>
                  </a:cubicBezTo>
                  <a:cubicBezTo>
                    <a:pt x="4549" y="4621"/>
                    <a:pt x="3953" y="4025"/>
                    <a:pt x="3953" y="3311"/>
                  </a:cubicBezTo>
                  <a:cubicBezTo>
                    <a:pt x="3953" y="2620"/>
                    <a:pt x="4549" y="2025"/>
                    <a:pt x="5263" y="2025"/>
                  </a:cubicBezTo>
                  <a:close/>
                  <a:moveTo>
                    <a:pt x="3668" y="5097"/>
                  </a:moveTo>
                  <a:cubicBezTo>
                    <a:pt x="4239" y="5097"/>
                    <a:pt x="4668" y="5549"/>
                    <a:pt x="4668" y="6097"/>
                  </a:cubicBezTo>
                  <a:lnTo>
                    <a:pt x="4668" y="8026"/>
                  </a:lnTo>
                  <a:cubicBezTo>
                    <a:pt x="4668" y="8574"/>
                    <a:pt x="4239" y="9026"/>
                    <a:pt x="3668" y="9026"/>
                  </a:cubicBezTo>
                  <a:lnTo>
                    <a:pt x="3477" y="9026"/>
                  </a:lnTo>
                  <a:cubicBezTo>
                    <a:pt x="2905" y="9026"/>
                    <a:pt x="2477" y="8574"/>
                    <a:pt x="2477" y="8026"/>
                  </a:cubicBezTo>
                  <a:lnTo>
                    <a:pt x="2477" y="6097"/>
                  </a:lnTo>
                  <a:cubicBezTo>
                    <a:pt x="2477" y="5549"/>
                    <a:pt x="2905" y="5097"/>
                    <a:pt x="3477" y="5097"/>
                  </a:cubicBezTo>
                  <a:close/>
                  <a:moveTo>
                    <a:pt x="3572" y="1"/>
                  </a:moveTo>
                  <a:cubicBezTo>
                    <a:pt x="1596" y="1"/>
                    <a:pt x="0" y="1596"/>
                    <a:pt x="0" y="3573"/>
                  </a:cubicBezTo>
                  <a:cubicBezTo>
                    <a:pt x="0" y="4740"/>
                    <a:pt x="595" y="5835"/>
                    <a:pt x="1548" y="6502"/>
                  </a:cubicBezTo>
                  <a:cubicBezTo>
                    <a:pt x="1643" y="6573"/>
                    <a:pt x="1691" y="6669"/>
                    <a:pt x="1691" y="6764"/>
                  </a:cubicBezTo>
                  <a:lnTo>
                    <a:pt x="1691" y="7907"/>
                  </a:lnTo>
                  <a:cubicBezTo>
                    <a:pt x="1691" y="8931"/>
                    <a:pt x="2548" y="9788"/>
                    <a:pt x="3572" y="9788"/>
                  </a:cubicBezTo>
                  <a:cubicBezTo>
                    <a:pt x="4596" y="9788"/>
                    <a:pt x="5454" y="8931"/>
                    <a:pt x="5454" y="7907"/>
                  </a:cubicBezTo>
                  <a:lnTo>
                    <a:pt x="5454" y="6764"/>
                  </a:lnTo>
                  <a:cubicBezTo>
                    <a:pt x="5454" y="6669"/>
                    <a:pt x="5501" y="6573"/>
                    <a:pt x="5597" y="6502"/>
                  </a:cubicBezTo>
                  <a:cubicBezTo>
                    <a:pt x="6549" y="5835"/>
                    <a:pt x="7144" y="4740"/>
                    <a:pt x="7144" y="3573"/>
                  </a:cubicBezTo>
                  <a:cubicBezTo>
                    <a:pt x="7144" y="1596"/>
                    <a:pt x="5549" y="1"/>
                    <a:pt x="357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8"/>
            <p:cNvSpPr/>
            <p:nvPr/>
          </p:nvSpPr>
          <p:spPr>
            <a:xfrm>
              <a:off x="7141504" y="3221650"/>
              <a:ext cx="47180" cy="47180"/>
            </a:xfrm>
            <a:custGeom>
              <a:rect b="b" l="l" r="r" t="t"/>
              <a:pathLst>
                <a:path extrusionOk="0" h="1311" w="1311">
                  <a:moveTo>
                    <a:pt x="643" y="1"/>
                  </a:moveTo>
                  <a:cubicBezTo>
                    <a:pt x="286" y="1"/>
                    <a:pt x="0" y="287"/>
                    <a:pt x="0" y="644"/>
                  </a:cubicBezTo>
                  <a:cubicBezTo>
                    <a:pt x="0" y="1025"/>
                    <a:pt x="286" y="1311"/>
                    <a:pt x="643" y="1311"/>
                  </a:cubicBezTo>
                  <a:cubicBezTo>
                    <a:pt x="1024" y="1311"/>
                    <a:pt x="1310" y="1025"/>
                    <a:pt x="1310" y="644"/>
                  </a:cubicBezTo>
                  <a:cubicBezTo>
                    <a:pt x="1310" y="287"/>
                    <a:pt x="1024" y="1"/>
                    <a:pt x="643"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8"/>
            <p:cNvSpPr/>
            <p:nvPr/>
          </p:nvSpPr>
          <p:spPr>
            <a:xfrm>
              <a:off x="7262354" y="3221650"/>
              <a:ext cx="47180" cy="47180"/>
            </a:xfrm>
            <a:custGeom>
              <a:rect b="b" l="l" r="r" t="t"/>
              <a:pathLst>
                <a:path extrusionOk="0" h="1311" w="1311">
                  <a:moveTo>
                    <a:pt x="667" y="1"/>
                  </a:moveTo>
                  <a:cubicBezTo>
                    <a:pt x="286" y="1"/>
                    <a:pt x="0" y="287"/>
                    <a:pt x="0" y="644"/>
                  </a:cubicBezTo>
                  <a:cubicBezTo>
                    <a:pt x="0" y="1025"/>
                    <a:pt x="286" y="1311"/>
                    <a:pt x="667" y="1311"/>
                  </a:cubicBezTo>
                  <a:cubicBezTo>
                    <a:pt x="1024" y="1311"/>
                    <a:pt x="1310" y="1025"/>
                    <a:pt x="1310" y="644"/>
                  </a:cubicBezTo>
                  <a:cubicBezTo>
                    <a:pt x="1310" y="287"/>
                    <a:pt x="1024" y="1"/>
                    <a:pt x="6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8"/>
            <p:cNvSpPr/>
            <p:nvPr/>
          </p:nvSpPr>
          <p:spPr>
            <a:xfrm>
              <a:off x="7209199" y="3332208"/>
              <a:ext cx="32605" cy="95187"/>
            </a:xfrm>
            <a:custGeom>
              <a:rect b="b" l="l" r="r" t="t"/>
              <a:pathLst>
                <a:path extrusionOk="0" h="2645" w="906">
                  <a:moveTo>
                    <a:pt x="358" y="1"/>
                  </a:moveTo>
                  <a:cubicBezTo>
                    <a:pt x="144" y="1"/>
                    <a:pt x="1" y="144"/>
                    <a:pt x="1" y="358"/>
                  </a:cubicBezTo>
                  <a:lnTo>
                    <a:pt x="1" y="2287"/>
                  </a:lnTo>
                  <a:cubicBezTo>
                    <a:pt x="1" y="2501"/>
                    <a:pt x="144" y="2644"/>
                    <a:pt x="358" y="2644"/>
                  </a:cubicBezTo>
                  <a:lnTo>
                    <a:pt x="549" y="2644"/>
                  </a:lnTo>
                  <a:cubicBezTo>
                    <a:pt x="763" y="2644"/>
                    <a:pt x="906" y="2501"/>
                    <a:pt x="906" y="2287"/>
                  </a:cubicBezTo>
                  <a:lnTo>
                    <a:pt x="906" y="358"/>
                  </a:lnTo>
                  <a:cubicBezTo>
                    <a:pt x="906" y="144"/>
                    <a:pt x="763" y="1"/>
                    <a:pt x="54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p:nvPr/>
          </p:nvSpPr>
          <p:spPr>
            <a:xfrm>
              <a:off x="7318065" y="3379749"/>
              <a:ext cx="81440" cy="123797"/>
            </a:xfrm>
            <a:custGeom>
              <a:rect b="b" l="l" r="r" t="t"/>
              <a:pathLst>
                <a:path extrusionOk="0" h="3440" w="2263">
                  <a:moveTo>
                    <a:pt x="1303" y="0"/>
                  </a:moveTo>
                  <a:cubicBezTo>
                    <a:pt x="1117" y="0"/>
                    <a:pt x="932" y="115"/>
                    <a:pt x="858" y="323"/>
                  </a:cubicBezTo>
                  <a:lnTo>
                    <a:pt x="143" y="2371"/>
                  </a:lnTo>
                  <a:cubicBezTo>
                    <a:pt x="0" y="2776"/>
                    <a:pt x="215" y="3252"/>
                    <a:pt x="643" y="3395"/>
                  </a:cubicBezTo>
                  <a:cubicBezTo>
                    <a:pt x="733" y="3425"/>
                    <a:pt x="823" y="3439"/>
                    <a:pt x="912" y="3439"/>
                  </a:cubicBezTo>
                  <a:cubicBezTo>
                    <a:pt x="1247" y="3439"/>
                    <a:pt x="1554" y="3234"/>
                    <a:pt x="1667" y="2895"/>
                  </a:cubicBezTo>
                  <a:lnTo>
                    <a:pt x="2048" y="1847"/>
                  </a:lnTo>
                  <a:cubicBezTo>
                    <a:pt x="2263" y="1228"/>
                    <a:pt x="2072" y="561"/>
                    <a:pt x="1620" y="132"/>
                  </a:cubicBezTo>
                  <a:cubicBezTo>
                    <a:pt x="1530" y="43"/>
                    <a:pt x="1416" y="0"/>
                    <a:pt x="1303"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8"/>
            <p:cNvSpPr/>
            <p:nvPr/>
          </p:nvSpPr>
          <p:spPr>
            <a:xfrm>
              <a:off x="7051496" y="3379749"/>
              <a:ext cx="81476" cy="123797"/>
            </a:xfrm>
            <a:custGeom>
              <a:rect b="b" l="l" r="r" t="t"/>
              <a:pathLst>
                <a:path extrusionOk="0" h="3440" w="2264">
                  <a:moveTo>
                    <a:pt x="961" y="0"/>
                  </a:moveTo>
                  <a:cubicBezTo>
                    <a:pt x="848" y="0"/>
                    <a:pt x="734" y="43"/>
                    <a:pt x="644" y="132"/>
                  </a:cubicBezTo>
                  <a:cubicBezTo>
                    <a:pt x="191" y="561"/>
                    <a:pt x="1" y="1228"/>
                    <a:pt x="215" y="1847"/>
                  </a:cubicBezTo>
                  <a:lnTo>
                    <a:pt x="596" y="2895"/>
                  </a:lnTo>
                  <a:cubicBezTo>
                    <a:pt x="709" y="3234"/>
                    <a:pt x="1016" y="3439"/>
                    <a:pt x="1352" y="3439"/>
                  </a:cubicBezTo>
                  <a:cubicBezTo>
                    <a:pt x="1440" y="3439"/>
                    <a:pt x="1531" y="3425"/>
                    <a:pt x="1620" y="3395"/>
                  </a:cubicBezTo>
                  <a:cubicBezTo>
                    <a:pt x="2049" y="3252"/>
                    <a:pt x="2263" y="2776"/>
                    <a:pt x="2120" y="2371"/>
                  </a:cubicBezTo>
                  <a:cubicBezTo>
                    <a:pt x="2120" y="2371"/>
                    <a:pt x="1668" y="1061"/>
                    <a:pt x="1406" y="323"/>
                  </a:cubicBezTo>
                  <a:cubicBezTo>
                    <a:pt x="1332" y="115"/>
                    <a:pt x="1147" y="0"/>
                    <a:pt x="96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9"/>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BUSINESS</a:t>
            </a:r>
            <a:r>
              <a:rPr lang="en"/>
              <a:t> MODEL</a:t>
            </a:r>
            <a:endParaRPr/>
          </a:p>
        </p:txBody>
      </p:sp>
      <p:sp>
        <p:nvSpPr>
          <p:cNvPr id="728" name="Google Shape;728;p59"/>
          <p:cNvSpPr txBox="1"/>
          <p:nvPr>
            <p:ph type="title"/>
          </p:nvPr>
        </p:nvSpPr>
        <p:spPr>
          <a:xfrm>
            <a:off x="721157" y="2001345"/>
            <a:ext cx="23007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MARKETING</a:t>
            </a:r>
            <a:endParaRPr sz="2200"/>
          </a:p>
        </p:txBody>
      </p:sp>
      <p:sp>
        <p:nvSpPr>
          <p:cNvPr id="729" name="Google Shape;729;p59"/>
          <p:cNvSpPr txBox="1"/>
          <p:nvPr>
            <p:ph idx="4294967295" type="subTitle"/>
          </p:nvPr>
        </p:nvSpPr>
        <p:spPr>
          <a:xfrm>
            <a:off x="721157" y="1495632"/>
            <a:ext cx="23007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The Sun is the star at the center of our System</a:t>
            </a:r>
            <a:endParaRPr/>
          </a:p>
        </p:txBody>
      </p:sp>
      <p:sp>
        <p:nvSpPr>
          <p:cNvPr id="730" name="Google Shape;730;p59"/>
          <p:cNvSpPr txBox="1"/>
          <p:nvPr>
            <p:ph type="title"/>
          </p:nvPr>
        </p:nvSpPr>
        <p:spPr>
          <a:xfrm>
            <a:off x="1558757" y="2674736"/>
            <a:ext cx="625500" cy="621900"/>
          </a:xfrm>
          <a:prstGeom prst="rect">
            <a:avLst/>
          </a:prstGeom>
          <a:ln cap="flat" cmpd="sng" w="9525">
            <a:solidFill>
              <a:schemeClr val="lt1"/>
            </a:solidFill>
            <a:prstDash val="solid"/>
            <a:round/>
            <a:headEnd len="sm" w="sm" type="none"/>
            <a:tailEnd len="sm" w="sm" type="none"/>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1</a:t>
            </a:r>
            <a:endParaRPr sz="3000">
              <a:solidFill>
                <a:schemeClr val="accent1"/>
              </a:solidFill>
            </a:endParaRPr>
          </a:p>
        </p:txBody>
      </p:sp>
      <p:sp>
        <p:nvSpPr>
          <p:cNvPr id="731" name="Google Shape;731;p59"/>
          <p:cNvSpPr txBox="1"/>
          <p:nvPr>
            <p:ph type="title"/>
          </p:nvPr>
        </p:nvSpPr>
        <p:spPr>
          <a:xfrm>
            <a:off x="3378954" y="2674736"/>
            <a:ext cx="625500" cy="621900"/>
          </a:xfrm>
          <a:prstGeom prst="rect">
            <a:avLst/>
          </a:prstGeom>
          <a:ln cap="flat" cmpd="sng" w="9525">
            <a:solidFill>
              <a:schemeClr val="lt1"/>
            </a:solidFill>
            <a:prstDash val="solid"/>
            <a:round/>
            <a:headEnd len="sm" w="sm" type="none"/>
            <a:tailEnd len="sm" w="sm" type="none"/>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2</a:t>
            </a:r>
            <a:endParaRPr sz="3000">
              <a:solidFill>
                <a:schemeClr val="accent1"/>
              </a:solidFill>
            </a:endParaRPr>
          </a:p>
        </p:txBody>
      </p:sp>
      <p:sp>
        <p:nvSpPr>
          <p:cNvPr id="732" name="Google Shape;732;p59"/>
          <p:cNvSpPr txBox="1"/>
          <p:nvPr>
            <p:ph type="title"/>
          </p:nvPr>
        </p:nvSpPr>
        <p:spPr>
          <a:xfrm>
            <a:off x="5207302" y="2674736"/>
            <a:ext cx="625500" cy="621900"/>
          </a:xfrm>
          <a:prstGeom prst="rect">
            <a:avLst/>
          </a:prstGeom>
          <a:ln cap="flat" cmpd="sng" w="9525">
            <a:solidFill>
              <a:schemeClr val="lt1"/>
            </a:solidFill>
            <a:prstDash val="solid"/>
            <a:round/>
            <a:headEnd len="sm" w="sm" type="none"/>
            <a:tailEnd len="sm" w="sm" type="none"/>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3</a:t>
            </a:r>
            <a:endParaRPr sz="3000">
              <a:solidFill>
                <a:schemeClr val="accent1"/>
              </a:solidFill>
            </a:endParaRPr>
          </a:p>
        </p:txBody>
      </p:sp>
      <p:sp>
        <p:nvSpPr>
          <p:cNvPr id="733" name="Google Shape;733;p59"/>
          <p:cNvSpPr txBox="1"/>
          <p:nvPr>
            <p:ph type="title"/>
          </p:nvPr>
        </p:nvSpPr>
        <p:spPr>
          <a:xfrm>
            <a:off x="6960587" y="2674736"/>
            <a:ext cx="625500" cy="621900"/>
          </a:xfrm>
          <a:prstGeom prst="rect">
            <a:avLst/>
          </a:prstGeom>
          <a:ln cap="flat" cmpd="sng" w="9525">
            <a:solidFill>
              <a:schemeClr val="lt1"/>
            </a:solidFill>
            <a:prstDash val="solid"/>
            <a:round/>
            <a:headEnd len="sm" w="sm" type="none"/>
            <a:tailEnd len="sm" w="sm" type="none"/>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4</a:t>
            </a:r>
            <a:endParaRPr sz="3000">
              <a:solidFill>
                <a:schemeClr val="accent1"/>
              </a:solidFill>
            </a:endParaRPr>
          </a:p>
        </p:txBody>
      </p:sp>
      <p:sp>
        <p:nvSpPr>
          <p:cNvPr id="734" name="Google Shape;734;p59"/>
          <p:cNvSpPr txBox="1"/>
          <p:nvPr>
            <p:ph type="title"/>
          </p:nvPr>
        </p:nvSpPr>
        <p:spPr>
          <a:xfrm>
            <a:off x="2541354" y="3551368"/>
            <a:ext cx="23007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TRAINING</a:t>
            </a:r>
            <a:endParaRPr sz="2200"/>
          </a:p>
        </p:txBody>
      </p:sp>
      <p:sp>
        <p:nvSpPr>
          <p:cNvPr id="735" name="Google Shape;735;p59"/>
          <p:cNvSpPr txBox="1"/>
          <p:nvPr>
            <p:ph idx="4294967295" type="subTitle"/>
          </p:nvPr>
        </p:nvSpPr>
        <p:spPr>
          <a:xfrm>
            <a:off x="2541354" y="3971968"/>
            <a:ext cx="23007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Neptune is the farthest planet from the Sun</a:t>
            </a:r>
            <a:endParaRPr/>
          </a:p>
        </p:txBody>
      </p:sp>
      <p:sp>
        <p:nvSpPr>
          <p:cNvPr id="736" name="Google Shape;736;p59"/>
          <p:cNvSpPr txBox="1"/>
          <p:nvPr>
            <p:ph type="title"/>
          </p:nvPr>
        </p:nvSpPr>
        <p:spPr>
          <a:xfrm>
            <a:off x="6122150" y="3551368"/>
            <a:ext cx="23007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TECHNOLOGY</a:t>
            </a:r>
            <a:endParaRPr sz="2200"/>
          </a:p>
        </p:txBody>
      </p:sp>
      <p:sp>
        <p:nvSpPr>
          <p:cNvPr id="737" name="Google Shape;737;p59"/>
          <p:cNvSpPr txBox="1"/>
          <p:nvPr>
            <p:ph idx="4294967295" type="subTitle"/>
          </p:nvPr>
        </p:nvSpPr>
        <p:spPr>
          <a:xfrm>
            <a:off x="6122150" y="3971968"/>
            <a:ext cx="23007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Ceres is located in the main asteroid belt</a:t>
            </a:r>
            <a:endParaRPr/>
          </a:p>
        </p:txBody>
      </p:sp>
      <p:sp>
        <p:nvSpPr>
          <p:cNvPr id="738" name="Google Shape;738;p59"/>
          <p:cNvSpPr txBox="1"/>
          <p:nvPr>
            <p:ph type="title"/>
          </p:nvPr>
        </p:nvSpPr>
        <p:spPr>
          <a:xfrm>
            <a:off x="4369707" y="2001345"/>
            <a:ext cx="23007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ASSESSMENT</a:t>
            </a:r>
            <a:endParaRPr sz="2200"/>
          </a:p>
        </p:txBody>
      </p:sp>
      <p:sp>
        <p:nvSpPr>
          <p:cNvPr id="739" name="Google Shape;739;p59"/>
          <p:cNvSpPr txBox="1"/>
          <p:nvPr>
            <p:ph idx="4294967295" type="subTitle"/>
          </p:nvPr>
        </p:nvSpPr>
        <p:spPr>
          <a:xfrm>
            <a:off x="4369707" y="1495632"/>
            <a:ext cx="23007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a:t>
            </a:r>
            <a:r>
              <a:rPr lang="en"/>
              <a:t>the biggest planet in our System</a:t>
            </a:r>
            <a:endParaRPr/>
          </a:p>
        </p:txBody>
      </p:sp>
      <p:cxnSp>
        <p:nvCxnSpPr>
          <p:cNvPr id="740" name="Google Shape;740;p59"/>
          <p:cNvCxnSpPr>
            <a:stCxn id="730" idx="0"/>
            <a:endCxn id="728" idx="2"/>
          </p:cNvCxnSpPr>
          <p:nvPr/>
        </p:nvCxnSpPr>
        <p:spPr>
          <a:xfrm rot="10800000">
            <a:off x="1871507" y="2421836"/>
            <a:ext cx="0" cy="252900"/>
          </a:xfrm>
          <a:prstGeom prst="straightConnector1">
            <a:avLst/>
          </a:prstGeom>
          <a:noFill/>
          <a:ln cap="flat" cmpd="sng" w="9525">
            <a:solidFill>
              <a:schemeClr val="lt1"/>
            </a:solidFill>
            <a:prstDash val="solid"/>
            <a:round/>
            <a:headEnd len="med" w="med" type="none"/>
            <a:tailEnd len="med" w="med" type="none"/>
          </a:ln>
        </p:spPr>
      </p:cxnSp>
      <p:cxnSp>
        <p:nvCxnSpPr>
          <p:cNvPr id="741" name="Google Shape;741;p59"/>
          <p:cNvCxnSpPr>
            <a:stCxn id="731" idx="2"/>
            <a:endCxn id="734" idx="0"/>
          </p:cNvCxnSpPr>
          <p:nvPr/>
        </p:nvCxnSpPr>
        <p:spPr>
          <a:xfrm>
            <a:off x="3691704" y="3296636"/>
            <a:ext cx="0" cy="254700"/>
          </a:xfrm>
          <a:prstGeom prst="straightConnector1">
            <a:avLst/>
          </a:prstGeom>
          <a:noFill/>
          <a:ln cap="flat" cmpd="sng" w="9525">
            <a:solidFill>
              <a:schemeClr val="lt1"/>
            </a:solidFill>
            <a:prstDash val="solid"/>
            <a:round/>
            <a:headEnd len="med" w="med" type="none"/>
            <a:tailEnd len="med" w="med" type="none"/>
          </a:ln>
        </p:spPr>
      </p:cxnSp>
      <p:cxnSp>
        <p:nvCxnSpPr>
          <p:cNvPr id="742" name="Google Shape;742;p59"/>
          <p:cNvCxnSpPr>
            <a:stCxn id="732" idx="0"/>
            <a:endCxn id="738" idx="2"/>
          </p:cNvCxnSpPr>
          <p:nvPr/>
        </p:nvCxnSpPr>
        <p:spPr>
          <a:xfrm rot="10800000">
            <a:off x="5520052" y="2421836"/>
            <a:ext cx="0" cy="252900"/>
          </a:xfrm>
          <a:prstGeom prst="straightConnector1">
            <a:avLst/>
          </a:prstGeom>
          <a:noFill/>
          <a:ln cap="flat" cmpd="sng" w="9525">
            <a:solidFill>
              <a:schemeClr val="lt1"/>
            </a:solidFill>
            <a:prstDash val="solid"/>
            <a:round/>
            <a:headEnd len="med" w="med" type="none"/>
            <a:tailEnd len="med" w="med" type="none"/>
          </a:ln>
        </p:spPr>
      </p:cxnSp>
      <p:cxnSp>
        <p:nvCxnSpPr>
          <p:cNvPr id="743" name="Google Shape;743;p59"/>
          <p:cNvCxnSpPr>
            <a:stCxn id="733" idx="2"/>
            <a:endCxn id="736" idx="0"/>
          </p:cNvCxnSpPr>
          <p:nvPr/>
        </p:nvCxnSpPr>
        <p:spPr>
          <a:xfrm flipH="1">
            <a:off x="7272437" y="3296636"/>
            <a:ext cx="900" cy="254700"/>
          </a:xfrm>
          <a:prstGeom prst="straightConnector1">
            <a:avLst/>
          </a:prstGeom>
          <a:noFill/>
          <a:ln cap="flat" cmpd="sng" w="9525">
            <a:solidFill>
              <a:schemeClr val="lt1"/>
            </a:solidFill>
            <a:prstDash val="solid"/>
            <a:round/>
            <a:headEnd len="med" w="med" type="none"/>
            <a:tailEnd len="med" w="med" type="none"/>
          </a:ln>
        </p:spPr>
      </p:cxnSp>
      <p:cxnSp>
        <p:nvCxnSpPr>
          <p:cNvPr id="744" name="Google Shape;744;p59"/>
          <p:cNvCxnSpPr>
            <a:stCxn id="730" idx="3"/>
            <a:endCxn id="731" idx="1"/>
          </p:cNvCxnSpPr>
          <p:nvPr/>
        </p:nvCxnSpPr>
        <p:spPr>
          <a:xfrm>
            <a:off x="2184257" y="2985686"/>
            <a:ext cx="1194600" cy="0"/>
          </a:xfrm>
          <a:prstGeom prst="straightConnector1">
            <a:avLst/>
          </a:prstGeom>
          <a:noFill/>
          <a:ln cap="flat" cmpd="sng" w="9525">
            <a:solidFill>
              <a:schemeClr val="lt1"/>
            </a:solidFill>
            <a:prstDash val="solid"/>
            <a:round/>
            <a:headEnd len="med" w="med" type="none"/>
            <a:tailEnd len="med" w="med" type="none"/>
          </a:ln>
        </p:spPr>
      </p:cxnSp>
      <p:cxnSp>
        <p:nvCxnSpPr>
          <p:cNvPr id="745" name="Google Shape;745;p59"/>
          <p:cNvCxnSpPr>
            <a:stCxn id="731" idx="3"/>
            <a:endCxn id="732" idx="1"/>
          </p:cNvCxnSpPr>
          <p:nvPr/>
        </p:nvCxnSpPr>
        <p:spPr>
          <a:xfrm>
            <a:off x="4004454" y="2985686"/>
            <a:ext cx="1202700" cy="0"/>
          </a:xfrm>
          <a:prstGeom prst="straightConnector1">
            <a:avLst/>
          </a:prstGeom>
          <a:noFill/>
          <a:ln cap="flat" cmpd="sng" w="9525">
            <a:solidFill>
              <a:schemeClr val="lt1"/>
            </a:solidFill>
            <a:prstDash val="solid"/>
            <a:round/>
            <a:headEnd len="med" w="med" type="none"/>
            <a:tailEnd len="med" w="med" type="none"/>
          </a:ln>
        </p:spPr>
      </p:cxnSp>
      <p:cxnSp>
        <p:nvCxnSpPr>
          <p:cNvPr id="746" name="Google Shape;746;p59"/>
          <p:cNvCxnSpPr>
            <a:stCxn id="732" idx="3"/>
            <a:endCxn id="733" idx="1"/>
          </p:cNvCxnSpPr>
          <p:nvPr/>
        </p:nvCxnSpPr>
        <p:spPr>
          <a:xfrm>
            <a:off x="5832802" y="2985686"/>
            <a:ext cx="11277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60"/>
          <p:cNvSpPr txBox="1"/>
          <p:nvPr>
            <p:ph idx="1" type="body"/>
          </p:nvPr>
        </p:nvSpPr>
        <p:spPr>
          <a:xfrm>
            <a:off x="713100" y="4061200"/>
            <a:ext cx="77178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a:t>
            </a:r>
            <a:r>
              <a:rPr lang="en">
                <a:solidFill>
                  <a:schemeClr val="accent1"/>
                </a:solidFill>
              </a:rPr>
              <a:t>WORTH</a:t>
            </a:r>
            <a:r>
              <a:rPr lang="en"/>
              <a:t> A THOUSAND </a:t>
            </a:r>
            <a:r>
              <a:rPr lang="en">
                <a:solidFill>
                  <a:schemeClr val="accent1"/>
                </a:solidFill>
              </a:rPr>
              <a:t>WORDS</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pic>
        <p:nvPicPr>
          <p:cNvPr id="179" name="Google Shape;179;p34"/>
          <p:cNvPicPr preferRelativeResize="0"/>
          <p:nvPr/>
        </p:nvPicPr>
        <p:blipFill rotWithShape="1">
          <a:blip r:embed="rId3">
            <a:alphaModFix/>
          </a:blip>
          <a:srcRect b="7647" l="0" r="0" t="-791"/>
          <a:stretch/>
        </p:blipFill>
        <p:spPr>
          <a:xfrm>
            <a:off x="5553490" y="733575"/>
            <a:ext cx="3531351" cy="4418350"/>
          </a:xfrm>
          <a:prstGeom prst="rect">
            <a:avLst/>
          </a:prstGeom>
          <a:noFill/>
          <a:ln>
            <a:noFill/>
          </a:ln>
        </p:spPr>
      </p:pic>
      <p:pic>
        <p:nvPicPr>
          <p:cNvPr id="180" name="Google Shape;180;p34"/>
          <p:cNvPicPr preferRelativeResize="0"/>
          <p:nvPr/>
        </p:nvPicPr>
        <p:blipFill rotWithShape="1">
          <a:blip r:embed="rId4">
            <a:alphaModFix/>
          </a:blip>
          <a:srcRect b="61956" l="0" r="0" t="0"/>
          <a:stretch/>
        </p:blipFill>
        <p:spPr>
          <a:xfrm>
            <a:off x="0" y="4164652"/>
            <a:ext cx="9144000" cy="978350"/>
          </a:xfrm>
          <a:prstGeom prst="rect">
            <a:avLst/>
          </a:prstGeom>
          <a:noFill/>
          <a:ln>
            <a:noFill/>
          </a:ln>
        </p:spPr>
      </p:pic>
      <p:sp>
        <p:nvSpPr>
          <p:cNvPr id="181" name="Google Shape;181;p34"/>
          <p:cNvSpPr txBox="1"/>
          <p:nvPr>
            <p:ph type="title"/>
          </p:nvPr>
        </p:nvSpPr>
        <p:spPr>
          <a:xfrm>
            <a:off x="715025" y="539375"/>
            <a:ext cx="783300" cy="4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82" name="Google Shape;182;p34"/>
          <p:cNvSpPr txBox="1"/>
          <p:nvPr>
            <p:ph idx="3" type="title"/>
          </p:nvPr>
        </p:nvSpPr>
        <p:spPr>
          <a:xfrm>
            <a:off x="3591374" y="539375"/>
            <a:ext cx="783300" cy="4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83" name="Google Shape;183;p34"/>
          <p:cNvSpPr txBox="1"/>
          <p:nvPr>
            <p:ph idx="4" type="subTitle"/>
          </p:nvPr>
        </p:nvSpPr>
        <p:spPr>
          <a:xfrm>
            <a:off x="3591375" y="1248025"/>
            <a:ext cx="2233500" cy="6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PRODUCT </a:t>
            </a:r>
            <a:r>
              <a:rPr lang="en"/>
              <a:t>OVERVIEW</a:t>
            </a:r>
            <a:endParaRPr/>
          </a:p>
        </p:txBody>
      </p:sp>
      <p:sp>
        <p:nvSpPr>
          <p:cNvPr id="184" name="Google Shape;184;p34"/>
          <p:cNvSpPr txBox="1"/>
          <p:nvPr>
            <p:ph idx="5" type="subTitle"/>
          </p:nvPr>
        </p:nvSpPr>
        <p:spPr>
          <a:xfrm>
            <a:off x="3591377" y="1903875"/>
            <a:ext cx="22335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85" name="Google Shape;185;p34"/>
          <p:cNvSpPr txBox="1"/>
          <p:nvPr>
            <p:ph idx="8" type="subTitle"/>
          </p:nvPr>
        </p:nvSpPr>
        <p:spPr>
          <a:xfrm>
            <a:off x="715049" y="3953900"/>
            <a:ext cx="2399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86" name="Google Shape;186;p34"/>
          <p:cNvSpPr txBox="1"/>
          <p:nvPr>
            <p:ph idx="9" type="title"/>
          </p:nvPr>
        </p:nvSpPr>
        <p:spPr>
          <a:xfrm>
            <a:off x="3591374" y="2585925"/>
            <a:ext cx="783300" cy="4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7" name="Google Shape;187;p34"/>
          <p:cNvSpPr txBox="1"/>
          <p:nvPr>
            <p:ph idx="13" type="subTitle"/>
          </p:nvPr>
        </p:nvSpPr>
        <p:spPr>
          <a:xfrm>
            <a:off x="3591377" y="3299775"/>
            <a:ext cx="2233500" cy="6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t>
            </a:r>
            <a:r>
              <a:rPr lang="en">
                <a:solidFill>
                  <a:schemeClr val="accent1"/>
                </a:solidFill>
              </a:rPr>
              <a:t>MODEL</a:t>
            </a:r>
            <a:endParaRPr>
              <a:solidFill>
                <a:schemeClr val="accent1"/>
              </a:solidFill>
            </a:endParaRPr>
          </a:p>
        </p:txBody>
      </p:sp>
      <p:sp>
        <p:nvSpPr>
          <p:cNvPr id="188" name="Google Shape;188;p34"/>
          <p:cNvSpPr txBox="1"/>
          <p:nvPr>
            <p:ph idx="14" type="subTitle"/>
          </p:nvPr>
        </p:nvSpPr>
        <p:spPr>
          <a:xfrm>
            <a:off x="3591377" y="3953900"/>
            <a:ext cx="22335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89" name="Google Shape;189;p34"/>
          <p:cNvSpPr txBox="1"/>
          <p:nvPr>
            <p:ph idx="1" type="subTitle"/>
          </p:nvPr>
        </p:nvSpPr>
        <p:spPr>
          <a:xfrm>
            <a:off x="715050" y="1248025"/>
            <a:ext cx="2399700" cy="6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a:t>
            </a:r>
            <a:r>
              <a:rPr lang="en">
                <a:solidFill>
                  <a:schemeClr val="accent1"/>
                </a:solidFill>
              </a:rPr>
              <a:t>VS </a:t>
            </a:r>
            <a:r>
              <a:rPr lang="en"/>
              <a:t>SOLUTION</a:t>
            </a:r>
            <a:endParaRPr/>
          </a:p>
        </p:txBody>
      </p:sp>
      <p:cxnSp>
        <p:nvCxnSpPr>
          <p:cNvPr id="190" name="Google Shape;190;p34"/>
          <p:cNvCxnSpPr/>
          <p:nvPr/>
        </p:nvCxnSpPr>
        <p:spPr>
          <a:xfrm>
            <a:off x="825072" y="1129422"/>
            <a:ext cx="648900" cy="0"/>
          </a:xfrm>
          <a:prstGeom prst="straightConnector1">
            <a:avLst/>
          </a:prstGeom>
          <a:noFill/>
          <a:ln cap="flat" cmpd="sng" w="9525">
            <a:solidFill>
              <a:schemeClr val="lt1"/>
            </a:solidFill>
            <a:prstDash val="solid"/>
            <a:round/>
            <a:headEnd len="med" w="med" type="none"/>
            <a:tailEnd len="med" w="med" type="none"/>
          </a:ln>
        </p:spPr>
      </p:cxnSp>
      <p:cxnSp>
        <p:nvCxnSpPr>
          <p:cNvPr id="191" name="Google Shape;191;p34"/>
          <p:cNvCxnSpPr/>
          <p:nvPr/>
        </p:nvCxnSpPr>
        <p:spPr>
          <a:xfrm>
            <a:off x="3701022" y="1129422"/>
            <a:ext cx="648900" cy="0"/>
          </a:xfrm>
          <a:prstGeom prst="straightConnector1">
            <a:avLst/>
          </a:prstGeom>
          <a:noFill/>
          <a:ln cap="flat" cmpd="sng" w="9525">
            <a:solidFill>
              <a:schemeClr val="lt1"/>
            </a:solidFill>
            <a:prstDash val="solid"/>
            <a:round/>
            <a:headEnd len="med" w="med" type="none"/>
            <a:tailEnd len="med" w="med" type="none"/>
          </a:ln>
        </p:spPr>
      </p:cxnSp>
      <p:sp>
        <p:nvSpPr>
          <p:cNvPr id="192" name="Google Shape;192;p34"/>
          <p:cNvSpPr txBox="1"/>
          <p:nvPr>
            <p:ph idx="2" type="subTitle"/>
          </p:nvPr>
        </p:nvSpPr>
        <p:spPr>
          <a:xfrm>
            <a:off x="715049" y="1903875"/>
            <a:ext cx="23997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3" name="Google Shape;193;p34"/>
          <p:cNvSpPr txBox="1"/>
          <p:nvPr>
            <p:ph idx="6" type="title"/>
          </p:nvPr>
        </p:nvSpPr>
        <p:spPr>
          <a:xfrm>
            <a:off x="715025" y="2585937"/>
            <a:ext cx="783300" cy="4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194" name="Google Shape;194;p34"/>
          <p:cNvCxnSpPr/>
          <p:nvPr/>
        </p:nvCxnSpPr>
        <p:spPr>
          <a:xfrm>
            <a:off x="825072" y="3179447"/>
            <a:ext cx="648900" cy="0"/>
          </a:xfrm>
          <a:prstGeom prst="straightConnector1">
            <a:avLst/>
          </a:prstGeom>
          <a:noFill/>
          <a:ln cap="flat" cmpd="sng" w="9525">
            <a:solidFill>
              <a:schemeClr val="lt1"/>
            </a:solidFill>
            <a:prstDash val="solid"/>
            <a:round/>
            <a:headEnd len="med" w="med" type="none"/>
            <a:tailEnd len="med" w="med" type="none"/>
          </a:ln>
        </p:spPr>
      </p:cxnSp>
      <p:cxnSp>
        <p:nvCxnSpPr>
          <p:cNvPr id="195" name="Google Shape;195;p34"/>
          <p:cNvCxnSpPr/>
          <p:nvPr/>
        </p:nvCxnSpPr>
        <p:spPr>
          <a:xfrm>
            <a:off x="3701022" y="3179447"/>
            <a:ext cx="648900" cy="0"/>
          </a:xfrm>
          <a:prstGeom prst="straightConnector1">
            <a:avLst/>
          </a:prstGeom>
          <a:noFill/>
          <a:ln cap="flat" cmpd="sng" w="9525">
            <a:solidFill>
              <a:schemeClr val="lt1"/>
            </a:solidFill>
            <a:prstDash val="solid"/>
            <a:round/>
            <a:headEnd len="med" w="med" type="none"/>
            <a:tailEnd len="med" w="med" type="none"/>
          </a:ln>
        </p:spPr>
      </p:cxnSp>
      <p:sp>
        <p:nvSpPr>
          <p:cNvPr id="196" name="Google Shape;196;p34"/>
          <p:cNvSpPr txBox="1"/>
          <p:nvPr>
            <p:ph idx="7" type="subTitle"/>
          </p:nvPr>
        </p:nvSpPr>
        <p:spPr>
          <a:xfrm>
            <a:off x="715050" y="3299775"/>
            <a:ext cx="2399700" cy="6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t>
            </a:r>
            <a:r>
              <a:rPr lang="en">
                <a:solidFill>
                  <a:schemeClr val="accent1"/>
                </a:solidFill>
              </a:rPr>
              <a:t>&amp; </a:t>
            </a:r>
            <a:r>
              <a:rPr lang="en"/>
              <a:t>COMPETITION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1"/>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accent1"/>
                </a:solidFill>
              </a:rPr>
              <a:t>TIMING</a:t>
            </a:r>
            <a:endParaRPr>
              <a:solidFill>
                <a:schemeClr val="accent1"/>
              </a:solidFill>
            </a:endParaRPr>
          </a:p>
        </p:txBody>
      </p:sp>
      <p:grpSp>
        <p:nvGrpSpPr>
          <p:cNvPr id="757" name="Google Shape;757;p61"/>
          <p:cNvGrpSpPr/>
          <p:nvPr/>
        </p:nvGrpSpPr>
        <p:grpSpPr>
          <a:xfrm>
            <a:off x="1354634" y="3417846"/>
            <a:ext cx="1984800" cy="834007"/>
            <a:chOff x="1354634" y="3439968"/>
            <a:chExt cx="1984800" cy="834007"/>
          </a:xfrm>
        </p:grpSpPr>
        <p:sp>
          <p:nvSpPr>
            <p:cNvPr id="758" name="Google Shape;758;p61"/>
            <p:cNvSpPr txBox="1"/>
            <p:nvPr/>
          </p:nvSpPr>
          <p:spPr>
            <a:xfrm>
              <a:off x="1354634" y="3439968"/>
              <a:ext cx="1984800" cy="404700"/>
            </a:xfrm>
            <a:prstGeom prst="rect">
              <a:avLst/>
            </a:prstGeom>
            <a:noFill/>
            <a:ln>
              <a:noFill/>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Crimson Text"/>
                  <a:ea typeface="Crimson Text"/>
                  <a:cs typeface="Crimson Text"/>
                  <a:sym typeface="Crimson Text"/>
                </a:rPr>
                <a:t>WEEK 1</a:t>
              </a:r>
              <a:endParaRPr sz="2000">
                <a:solidFill>
                  <a:schemeClr val="lt1"/>
                </a:solidFill>
                <a:latin typeface="Quicksand"/>
                <a:ea typeface="Quicksand"/>
                <a:cs typeface="Quicksand"/>
                <a:sym typeface="Quicksand"/>
              </a:endParaRPr>
            </a:p>
          </p:txBody>
        </p:sp>
        <p:sp>
          <p:nvSpPr>
            <p:cNvPr id="759" name="Google Shape;759;p61"/>
            <p:cNvSpPr txBox="1"/>
            <p:nvPr/>
          </p:nvSpPr>
          <p:spPr>
            <a:xfrm>
              <a:off x="1354634" y="3826075"/>
              <a:ext cx="1984800" cy="447900"/>
            </a:xfrm>
            <a:prstGeom prst="rect">
              <a:avLst/>
            </a:prstGeom>
            <a:no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Mercury is the closest planet to the Sun</a:t>
              </a:r>
              <a:endParaRPr>
                <a:solidFill>
                  <a:schemeClr val="lt1"/>
                </a:solidFill>
                <a:latin typeface="Quicksand"/>
                <a:ea typeface="Quicksand"/>
                <a:cs typeface="Quicksand"/>
                <a:sym typeface="Quicksand"/>
              </a:endParaRPr>
            </a:p>
          </p:txBody>
        </p:sp>
      </p:grpSp>
      <p:grpSp>
        <p:nvGrpSpPr>
          <p:cNvPr id="760" name="Google Shape;760;p61"/>
          <p:cNvGrpSpPr/>
          <p:nvPr/>
        </p:nvGrpSpPr>
        <p:grpSpPr>
          <a:xfrm>
            <a:off x="4755157" y="3417846"/>
            <a:ext cx="1984802" cy="834007"/>
            <a:chOff x="4755157" y="3439968"/>
            <a:chExt cx="1984802" cy="834007"/>
          </a:xfrm>
        </p:grpSpPr>
        <p:sp>
          <p:nvSpPr>
            <p:cNvPr id="761" name="Google Shape;761;p61"/>
            <p:cNvSpPr txBox="1"/>
            <p:nvPr/>
          </p:nvSpPr>
          <p:spPr>
            <a:xfrm>
              <a:off x="4755157" y="3439968"/>
              <a:ext cx="1984800" cy="404700"/>
            </a:xfrm>
            <a:prstGeom prst="rect">
              <a:avLst/>
            </a:prstGeom>
            <a:noFill/>
            <a:ln>
              <a:noFill/>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Crimson Text"/>
                  <a:ea typeface="Crimson Text"/>
                  <a:cs typeface="Crimson Text"/>
                  <a:sym typeface="Crimson Text"/>
                </a:rPr>
                <a:t>WEEK 3</a:t>
              </a:r>
              <a:endParaRPr sz="2000">
                <a:solidFill>
                  <a:schemeClr val="lt1"/>
                </a:solidFill>
                <a:latin typeface="Quicksand"/>
                <a:ea typeface="Quicksand"/>
                <a:cs typeface="Quicksand"/>
                <a:sym typeface="Quicksand"/>
              </a:endParaRPr>
            </a:p>
          </p:txBody>
        </p:sp>
        <p:sp>
          <p:nvSpPr>
            <p:cNvPr id="762" name="Google Shape;762;p61"/>
            <p:cNvSpPr txBox="1"/>
            <p:nvPr/>
          </p:nvSpPr>
          <p:spPr>
            <a:xfrm>
              <a:off x="4755159" y="3826075"/>
              <a:ext cx="1984800" cy="447900"/>
            </a:xfrm>
            <a:prstGeom prst="rect">
              <a:avLst/>
            </a:prstGeom>
            <a:no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Jupiter is the biggest planet in our System</a:t>
              </a:r>
              <a:endParaRPr>
                <a:solidFill>
                  <a:schemeClr val="lt1"/>
                </a:solidFill>
                <a:latin typeface="Quicksand"/>
                <a:ea typeface="Quicksand"/>
                <a:cs typeface="Quicksand"/>
                <a:sym typeface="Quicksand"/>
              </a:endParaRPr>
            </a:p>
          </p:txBody>
        </p:sp>
      </p:grpSp>
      <p:grpSp>
        <p:nvGrpSpPr>
          <p:cNvPr id="763" name="Google Shape;763;p61"/>
          <p:cNvGrpSpPr/>
          <p:nvPr/>
        </p:nvGrpSpPr>
        <p:grpSpPr>
          <a:xfrm>
            <a:off x="3047484" y="1664749"/>
            <a:ext cx="1984801" cy="835176"/>
            <a:chOff x="3047484" y="1664749"/>
            <a:chExt cx="1984801" cy="835176"/>
          </a:xfrm>
        </p:grpSpPr>
        <p:sp>
          <p:nvSpPr>
            <p:cNvPr id="764" name="Google Shape;764;p61"/>
            <p:cNvSpPr txBox="1"/>
            <p:nvPr/>
          </p:nvSpPr>
          <p:spPr>
            <a:xfrm>
              <a:off x="3047484" y="2095225"/>
              <a:ext cx="1984800" cy="404700"/>
            </a:xfrm>
            <a:prstGeom prst="rect">
              <a:avLst/>
            </a:prstGeom>
            <a:noFill/>
            <a:ln>
              <a:noFill/>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Crimson Text"/>
                  <a:ea typeface="Crimson Text"/>
                  <a:cs typeface="Crimson Text"/>
                  <a:sym typeface="Crimson Text"/>
                </a:rPr>
                <a:t>WEEK 2</a:t>
              </a:r>
              <a:endParaRPr sz="2000">
                <a:solidFill>
                  <a:schemeClr val="lt1"/>
                </a:solidFill>
                <a:latin typeface="Quicksand"/>
                <a:ea typeface="Quicksand"/>
                <a:cs typeface="Quicksand"/>
                <a:sym typeface="Quicksand"/>
              </a:endParaRPr>
            </a:p>
          </p:txBody>
        </p:sp>
        <p:sp>
          <p:nvSpPr>
            <p:cNvPr id="765" name="Google Shape;765;p61"/>
            <p:cNvSpPr txBox="1"/>
            <p:nvPr/>
          </p:nvSpPr>
          <p:spPr>
            <a:xfrm>
              <a:off x="3047484" y="1664749"/>
              <a:ext cx="1984800" cy="447900"/>
            </a:xfrm>
            <a:prstGeom prst="rect">
              <a:avLst/>
            </a:prstGeom>
            <a:no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Saturn is a gas giant and has several rings</a:t>
              </a:r>
              <a:endParaRPr>
                <a:solidFill>
                  <a:schemeClr val="lt1"/>
                </a:solidFill>
                <a:latin typeface="Quicksand"/>
                <a:ea typeface="Quicksand"/>
                <a:cs typeface="Quicksand"/>
                <a:sym typeface="Quicksand"/>
              </a:endParaRPr>
            </a:p>
          </p:txBody>
        </p:sp>
      </p:grpSp>
      <p:grpSp>
        <p:nvGrpSpPr>
          <p:cNvPr id="766" name="Google Shape;766;p61"/>
          <p:cNvGrpSpPr/>
          <p:nvPr/>
        </p:nvGrpSpPr>
        <p:grpSpPr>
          <a:xfrm>
            <a:off x="6428184" y="1664749"/>
            <a:ext cx="1984800" cy="835176"/>
            <a:chOff x="6428184" y="1664749"/>
            <a:chExt cx="1984800" cy="835176"/>
          </a:xfrm>
        </p:grpSpPr>
        <p:sp>
          <p:nvSpPr>
            <p:cNvPr id="767" name="Google Shape;767;p61"/>
            <p:cNvSpPr txBox="1"/>
            <p:nvPr/>
          </p:nvSpPr>
          <p:spPr>
            <a:xfrm>
              <a:off x="6428184" y="2095225"/>
              <a:ext cx="1984800" cy="404700"/>
            </a:xfrm>
            <a:prstGeom prst="rect">
              <a:avLst/>
            </a:prstGeom>
            <a:noFill/>
            <a:ln>
              <a:noFill/>
            </a:ln>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Crimson Text"/>
                  <a:ea typeface="Crimson Text"/>
                  <a:cs typeface="Crimson Text"/>
                  <a:sym typeface="Crimson Text"/>
                </a:rPr>
                <a:t>WEEK 4</a:t>
              </a:r>
              <a:endParaRPr sz="2000">
                <a:solidFill>
                  <a:schemeClr val="lt1"/>
                </a:solidFill>
                <a:latin typeface="Quicksand"/>
                <a:ea typeface="Quicksand"/>
                <a:cs typeface="Quicksand"/>
                <a:sym typeface="Quicksand"/>
              </a:endParaRPr>
            </a:p>
          </p:txBody>
        </p:sp>
        <p:sp>
          <p:nvSpPr>
            <p:cNvPr id="768" name="Google Shape;768;p61"/>
            <p:cNvSpPr txBox="1"/>
            <p:nvPr/>
          </p:nvSpPr>
          <p:spPr>
            <a:xfrm>
              <a:off x="6428184" y="1664749"/>
              <a:ext cx="1984800" cy="447900"/>
            </a:xfrm>
            <a:prstGeom prst="rect">
              <a:avLst/>
            </a:prstGeom>
            <a:no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a:solidFill>
                    <a:schemeClr val="lt1"/>
                  </a:solidFill>
                  <a:latin typeface="Quicksand"/>
                  <a:ea typeface="Quicksand"/>
                  <a:cs typeface="Quicksand"/>
                  <a:sym typeface="Quicksand"/>
                </a:rPr>
                <a:t>Despite being red, Mars is a cold place</a:t>
              </a:r>
              <a:endParaRPr>
                <a:solidFill>
                  <a:schemeClr val="lt1"/>
                </a:solidFill>
                <a:latin typeface="Quicksand"/>
                <a:ea typeface="Quicksand"/>
                <a:cs typeface="Quicksand"/>
                <a:sym typeface="Quicksand"/>
              </a:endParaRPr>
            </a:p>
          </p:txBody>
        </p:sp>
      </p:grpSp>
      <p:cxnSp>
        <p:nvCxnSpPr>
          <p:cNvPr id="769" name="Google Shape;769;p61"/>
          <p:cNvCxnSpPr/>
          <p:nvPr/>
        </p:nvCxnSpPr>
        <p:spPr>
          <a:xfrm>
            <a:off x="1224888" y="2961136"/>
            <a:ext cx="0" cy="616200"/>
          </a:xfrm>
          <a:prstGeom prst="straightConnector1">
            <a:avLst/>
          </a:prstGeom>
          <a:noFill/>
          <a:ln cap="flat" cmpd="sng" w="9525">
            <a:solidFill>
              <a:schemeClr val="lt1"/>
            </a:solidFill>
            <a:prstDash val="solid"/>
            <a:round/>
            <a:headEnd len="med" w="med" type="none"/>
            <a:tailEnd len="med" w="med" type="none"/>
          </a:ln>
        </p:spPr>
      </p:cxnSp>
      <p:sp>
        <p:nvSpPr>
          <p:cNvPr id="770" name="Google Shape;770;p61"/>
          <p:cNvSpPr/>
          <p:nvPr/>
        </p:nvSpPr>
        <p:spPr>
          <a:xfrm>
            <a:off x="1145700" y="2895633"/>
            <a:ext cx="158400" cy="158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61"/>
          <p:cNvCxnSpPr/>
          <p:nvPr/>
        </p:nvCxnSpPr>
        <p:spPr>
          <a:xfrm>
            <a:off x="2923696" y="2342305"/>
            <a:ext cx="0" cy="616200"/>
          </a:xfrm>
          <a:prstGeom prst="straightConnector1">
            <a:avLst/>
          </a:prstGeom>
          <a:noFill/>
          <a:ln cap="flat" cmpd="sng" w="9525">
            <a:solidFill>
              <a:schemeClr val="lt1"/>
            </a:solidFill>
            <a:prstDash val="solid"/>
            <a:round/>
            <a:headEnd len="med" w="med" type="none"/>
            <a:tailEnd len="med" w="med" type="none"/>
          </a:ln>
        </p:spPr>
      </p:cxnSp>
      <p:sp>
        <p:nvSpPr>
          <p:cNvPr id="772" name="Google Shape;772;p61"/>
          <p:cNvSpPr/>
          <p:nvPr/>
        </p:nvSpPr>
        <p:spPr>
          <a:xfrm>
            <a:off x="2844909" y="2895633"/>
            <a:ext cx="158400" cy="158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61"/>
          <p:cNvCxnSpPr/>
          <p:nvPr/>
        </p:nvCxnSpPr>
        <p:spPr>
          <a:xfrm>
            <a:off x="4621890" y="2961136"/>
            <a:ext cx="0" cy="616200"/>
          </a:xfrm>
          <a:prstGeom prst="straightConnector1">
            <a:avLst/>
          </a:prstGeom>
          <a:noFill/>
          <a:ln cap="flat" cmpd="sng" w="9525">
            <a:solidFill>
              <a:schemeClr val="lt1"/>
            </a:solidFill>
            <a:prstDash val="solid"/>
            <a:round/>
            <a:headEnd len="med" w="med" type="none"/>
            <a:tailEnd len="med" w="med" type="none"/>
          </a:ln>
        </p:spPr>
      </p:cxnSp>
      <p:sp>
        <p:nvSpPr>
          <p:cNvPr id="774" name="Google Shape;774;p61"/>
          <p:cNvSpPr/>
          <p:nvPr/>
        </p:nvSpPr>
        <p:spPr>
          <a:xfrm>
            <a:off x="4535034" y="2895633"/>
            <a:ext cx="158400" cy="158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5" name="Google Shape;775;p61"/>
          <p:cNvCxnSpPr/>
          <p:nvPr/>
        </p:nvCxnSpPr>
        <p:spPr>
          <a:xfrm>
            <a:off x="6304746" y="2342305"/>
            <a:ext cx="0" cy="616200"/>
          </a:xfrm>
          <a:prstGeom prst="straightConnector1">
            <a:avLst/>
          </a:prstGeom>
          <a:noFill/>
          <a:ln cap="flat" cmpd="sng" w="9525">
            <a:solidFill>
              <a:schemeClr val="lt1"/>
            </a:solidFill>
            <a:prstDash val="solid"/>
            <a:round/>
            <a:headEnd len="med" w="med" type="none"/>
            <a:tailEnd len="med" w="med" type="none"/>
          </a:ln>
        </p:spPr>
      </p:cxnSp>
      <p:sp>
        <p:nvSpPr>
          <p:cNvPr id="776" name="Google Shape;776;p61"/>
          <p:cNvSpPr/>
          <p:nvPr/>
        </p:nvSpPr>
        <p:spPr>
          <a:xfrm>
            <a:off x="6225159" y="2895633"/>
            <a:ext cx="158400" cy="158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7915284" y="2895633"/>
            <a:ext cx="158400" cy="1584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 name="Google Shape;778;p61"/>
          <p:cNvCxnSpPr>
            <a:stCxn id="770" idx="0"/>
            <a:endCxn id="772" idx="0"/>
          </p:cNvCxnSpPr>
          <p:nvPr/>
        </p:nvCxnSpPr>
        <p:spPr>
          <a:xfrm flipH="1" rot="-5400000">
            <a:off x="2074200" y="2046333"/>
            <a:ext cx="600" cy="1699200"/>
          </a:xfrm>
          <a:prstGeom prst="curvedConnector3">
            <a:avLst>
              <a:gd fmla="val -82068445" name="adj1"/>
            </a:avLst>
          </a:prstGeom>
          <a:noFill/>
          <a:ln cap="flat" cmpd="sng" w="9525">
            <a:solidFill>
              <a:schemeClr val="lt1"/>
            </a:solidFill>
            <a:prstDash val="solid"/>
            <a:round/>
            <a:headEnd len="med" w="med" type="none"/>
            <a:tailEnd len="med" w="med" type="none"/>
          </a:ln>
        </p:spPr>
      </p:cxnSp>
      <p:cxnSp>
        <p:nvCxnSpPr>
          <p:cNvPr id="779" name="Google Shape;779;p61"/>
          <p:cNvCxnSpPr>
            <a:stCxn id="772" idx="2"/>
            <a:endCxn id="774" idx="2"/>
          </p:cNvCxnSpPr>
          <p:nvPr/>
        </p:nvCxnSpPr>
        <p:spPr>
          <a:xfrm flipH="1" rot="-5400000">
            <a:off x="3768909" y="2209233"/>
            <a:ext cx="600" cy="1690200"/>
          </a:xfrm>
          <a:prstGeom prst="curvedConnector3">
            <a:avLst>
              <a:gd fmla="val 85523222" name="adj1"/>
            </a:avLst>
          </a:prstGeom>
          <a:noFill/>
          <a:ln cap="flat" cmpd="sng" w="9525">
            <a:solidFill>
              <a:schemeClr val="lt1"/>
            </a:solidFill>
            <a:prstDash val="solid"/>
            <a:round/>
            <a:headEnd len="med" w="med" type="none"/>
            <a:tailEnd len="med" w="med" type="none"/>
          </a:ln>
        </p:spPr>
      </p:cxnSp>
      <p:cxnSp>
        <p:nvCxnSpPr>
          <p:cNvPr id="780" name="Google Shape;780;p61"/>
          <p:cNvCxnSpPr>
            <a:stCxn id="774" idx="0"/>
            <a:endCxn id="776" idx="0"/>
          </p:cNvCxnSpPr>
          <p:nvPr/>
        </p:nvCxnSpPr>
        <p:spPr>
          <a:xfrm flipH="1" rot="-5400000">
            <a:off x="5459034" y="2050833"/>
            <a:ext cx="600" cy="1690200"/>
          </a:xfrm>
          <a:prstGeom prst="curvedConnector3">
            <a:avLst>
              <a:gd fmla="val -82764278" name="adj1"/>
            </a:avLst>
          </a:prstGeom>
          <a:noFill/>
          <a:ln cap="flat" cmpd="sng" w="9525">
            <a:solidFill>
              <a:schemeClr val="lt1"/>
            </a:solidFill>
            <a:prstDash val="solid"/>
            <a:round/>
            <a:headEnd len="med" w="med" type="none"/>
            <a:tailEnd len="med" w="med" type="none"/>
          </a:ln>
        </p:spPr>
      </p:cxnSp>
      <p:cxnSp>
        <p:nvCxnSpPr>
          <p:cNvPr id="781" name="Google Shape;781;p61"/>
          <p:cNvCxnSpPr>
            <a:stCxn id="776" idx="2"/>
            <a:endCxn id="777" idx="2"/>
          </p:cNvCxnSpPr>
          <p:nvPr/>
        </p:nvCxnSpPr>
        <p:spPr>
          <a:xfrm flipH="1" rot="-5400000">
            <a:off x="7149159" y="2209233"/>
            <a:ext cx="600" cy="1690200"/>
          </a:xfrm>
          <a:prstGeom prst="curvedConnector3">
            <a:avLst>
              <a:gd fmla="val 85523222" name="adj1"/>
            </a:avLst>
          </a:prstGeom>
          <a:noFill/>
          <a:ln cap="flat" cmpd="sng" w="9525">
            <a:solidFill>
              <a:schemeClr val="lt1"/>
            </a:solidFill>
            <a:prstDash val="solid"/>
            <a:round/>
            <a:headEnd len="med" w="med" type="none"/>
            <a:tailEnd len="med" w="med" type="none"/>
          </a:ln>
        </p:spPr>
      </p:cxnSp>
      <p:sp>
        <p:nvSpPr>
          <p:cNvPr id="782" name="Google Shape;782;p61"/>
          <p:cNvSpPr/>
          <p:nvPr/>
        </p:nvSpPr>
        <p:spPr>
          <a:xfrm>
            <a:off x="6235800" y="2262588"/>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1"/>
          <p:cNvSpPr/>
          <p:nvPr/>
        </p:nvSpPr>
        <p:spPr>
          <a:xfrm>
            <a:off x="4550623" y="3553713"/>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1"/>
          <p:cNvSpPr/>
          <p:nvPr/>
        </p:nvSpPr>
        <p:spPr>
          <a:xfrm>
            <a:off x="1156661" y="3553713"/>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1"/>
          <p:cNvSpPr/>
          <p:nvPr/>
        </p:nvSpPr>
        <p:spPr>
          <a:xfrm>
            <a:off x="2855161" y="2262575"/>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2"/>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accent1"/>
                </a:solidFill>
              </a:rPr>
              <a:t>GROWTH</a:t>
            </a:r>
            <a:endParaRPr>
              <a:solidFill>
                <a:schemeClr val="accent1"/>
              </a:solidFill>
            </a:endParaRPr>
          </a:p>
        </p:txBody>
      </p:sp>
      <p:sp>
        <p:nvSpPr>
          <p:cNvPr id="791" name="Google Shape;791;p62"/>
          <p:cNvSpPr txBox="1"/>
          <p:nvPr>
            <p:ph idx="4294967295" type="subTitle"/>
          </p:nvPr>
        </p:nvSpPr>
        <p:spPr>
          <a:xfrm>
            <a:off x="713100" y="4298850"/>
            <a:ext cx="7717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Follow the link in the graph to modify its data and then paste the new one here. </a:t>
            </a:r>
            <a:r>
              <a:rPr b="1" lang="en" sz="1200">
                <a:solidFill>
                  <a:schemeClr val="hlink"/>
                </a:solidFill>
                <a:uFill>
                  <a:noFill/>
                </a:uFill>
                <a:hlinkClick r:id="rId3"/>
              </a:rPr>
              <a:t>For more info, click here</a:t>
            </a:r>
            <a:endParaRPr b="1" sz="1200"/>
          </a:p>
        </p:txBody>
      </p:sp>
      <p:sp>
        <p:nvSpPr>
          <p:cNvPr id="792" name="Google Shape;792;p62"/>
          <p:cNvSpPr txBox="1"/>
          <p:nvPr>
            <p:ph idx="4294967295" type="subTitle"/>
          </p:nvPr>
        </p:nvSpPr>
        <p:spPr>
          <a:xfrm>
            <a:off x="4873460" y="2357007"/>
            <a:ext cx="35070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Expected revenues for launch</a:t>
            </a:r>
            <a:endParaRPr/>
          </a:p>
        </p:txBody>
      </p:sp>
      <p:sp>
        <p:nvSpPr>
          <p:cNvPr id="793" name="Google Shape;793;p62"/>
          <p:cNvSpPr txBox="1"/>
          <p:nvPr>
            <p:ph type="title"/>
          </p:nvPr>
        </p:nvSpPr>
        <p:spPr>
          <a:xfrm>
            <a:off x="4873460" y="1994595"/>
            <a:ext cx="35070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$569,887</a:t>
            </a:r>
            <a:endParaRPr sz="3000">
              <a:solidFill>
                <a:schemeClr val="accent1"/>
              </a:solidFill>
            </a:endParaRPr>
          </a:p>
        </p:txBody>
      </p:sp>
      <p:sp>
        <p:nvSpPr>
          <p:cNvPr id="794" name="Google Shape;794;p62"/>
          <p:cNvSpPr txBox="1"/>
          <p:nvPr>
            <p:ph idx="4294967295" type="subTitle"/>
          </p:nvPr>
        </p:nvSpPr>
        <p:spPr>
          <a:xfrm>
            <a:off x="4873460" y="3346007"/>
            <a:ext cx="35070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Weeks among the most viewed movies</a:t>
            </a:r>
            <a:endParaRPr/>
          </a:p>
        </p:txBody>
      </p:sp>
      <p:sp>
        <p:nvSpPr>
          <p:cNvPr id="795" name="Google Shape;795;p62"/>
          <p:cNvSpPr txBox="1"/>
          <p:nvPr>
            <p:ph type="title"/>
          </p:nvPr>
        </p:nvSpPr>
        <p:spPr>
          <a:xfrm>
            <a:off x="4873460" y="2983607"/>
            <a:ext cx="35070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24 weeks</a:t>
            </a:r>
            <a:endParaRPr sz="3000">
              <a:solidFill>
                <a:schemeClr val="accent1"/>
              </a:solidFill>
            </a:endParaRPr>
          </a:p>
        </p:txBody>
      </p:sp>
      <p:pic>
        <p:nvPicPr>
          <p:cNvPr id="796" name="Google Shape;796;p62" title="Gráfico">
            <a:hlinkClick r:id="rId4"/>
          </p:cNvPr>
          <p:cNvPicPr preferRelativeResize="0"/>
          <p:nvPr/>
        </p:nvPicPr>
        <p:blipFill>
          <a:blip r:embed="rId5">
            <a:alphaModFix/>
          </a:blip>
          <a:stretch>
            <a:fillRect/>
          </a:stretch>
        </p:blipFill>
        <p:spPr>
          <a:xfrm>
            <a:off x="771715" y="1636625"/>
            <a:ext cx="3929535" cy="2429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63" title="Gráfico">
            <a:hlinkClick r:id="rId3"/>
          </p:cNvPr>
          <p:cNvPicPr preferRelativeResize="0"/>
          <p:nvPr/>
        </p:nvPicPr>
        <p:blipFill>
          <a:blip r:embed="rId4">
            <a:alphaModFix/>
          </a:blip>
          <a:stretch>
            <a:fillRect/>
          </a:stretch>
        </p:blipFill>
        <p:spPr>
          <a:xfrm>
            <a:off x="3011374" y="1269131"/>
            <a:ext cx="3132976" cy="2950075"/>
          </a:xfrm>
          <a:prstGeom prst="rect">
            <a:avLst/>
          </a:prstGeom>
          <a:noFill/>
          <a:ln>
            <a:noFill/>
          </a:ln>
        </p:spPr>
      </p:pic>
      <p:sp>
        <p:nvSpPr>
          <p:cNvPr id="802" name="Google Shape;802;p63"/>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a:t>
            </a:r>
            <a:endParaRPr/>
          </a:p>
        </p:txBody>
      </p:sp>
      <p:sp>
        <p:nvSpPr>
          <p:cNvPr id="803" name="Google Shape;803;p63"/>
          <p:cNvSpPr txBox="1"/>
          <p:nvPr>
            <p:ph idx="4294967295" type="subTitle"/>
          </p:nvPr>
        </p:nvSpPr>
        <p:spPr>
          <a:xfrm>
            <a:off x="713100" y="4339200"/>
            <a:ext cx="7717800" cy="2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Follow the link in the graph to modify its data and then paste the new one here. </a:t>
            </a:r>
            <a:r>
              <a:rPr b="1" lang="en" sz="1200">
                <a:solidFill>
                  <a:schemeClr val="hlink"/>
                </a:solidFill>
                <a:uFill>
                  <a:noFill/>
                </a:uFill>
                <a:hlinkClick r:id="rId5"/>
              </a:rPr>
              <a:t>For more info, click here</a:t>
            </a:r>
            <a:endParaRPr b="1" sz="1200"/>
          </a:p>
        </p:txBody>
      </p:sp>
      <p:sp>
        <p:nvSpPr>
          <p:cNvPr id="804" name="Google Shape;804;p63"/>
          <p:cNvSpPr txBox="1"/>
          <p:nvPr>
            <p:ph type="title"/>
          </p:nvPr>
        </p:nvSpPr>
        <p:spPr>
          <a:xfrm>
            <a:off x="6607010" y="3221364"/>
            <a:ext cx="18240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VENUS</a:t>
            </a:r>
            <a:endParaRPr sz="2200"/>
          </a:p>
        </p:txBody>
      </p:sp>
      <p:sp>
        <p:nvSpPr>
          <p:cNvPr id="805" name="Google Shape;805;p63"/>
          <p:cNvSpPr txBox="1"/>
          <p:nvPr>
            <p:ph idx="4294967295" type="subTitle"/>
          </p:nvPr>
        </p:nvSpPr>
        <p:spPr>
          <a:xfrm>
            <a:off x="6607000" y="3583673"/>
            <a:ext cx="1824000" cy="495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It’</a:t>
            </a:r>
            <a:r>
              <a:rPr lang="en"/>
              <a:t>s the second planet from the Sun</a:t>
            </a:r>
            <a:endParaRPr/>
          </a:p>
        </p:txBody>
      </p:sp>
      <p:sp>
        <p:nvSpPr>
          <p:cNvPr id="806" name="Google Shape;806;p63"/>
          <p:cNvSpPr txBox="1"/>
          <p:nvPr>
            <p:ph type="title"/>
          </p:nvPr>
        </p:nvSpPr>
        <p:spPr>
          <a:xfrm>
            <a:off x="6606800" y="2858975"/>
            <a:ext cx="9126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24%</a:t>
            </a:r>
            <a:endParaRPr sz="2400">
              <a:solidFill>
                <a:schemeClr val="accent1"/>
              </a:solidFill>
            </a:endParaRPr>
          </a:p>
        </p:txBody>
      </p:sp>
      <p:sp>
        <p:nvSpPr>
          <p:cNvPr id="807" name="Google Shape;807;p63"/>
          <p:cNvSpPr txBox="1"/>
          <p:nvPr>
            <p:ph type="title"/>
          </p:nvPr>
        </p:nvSpPr>
        <p:spPr>
          <a:xfrm>
            <a:off x="713310" y="3221364"/>
            <a:ext cx="1824000" cy="36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MERCURY</a:t>
            </a:r>
            <a:endParaRPr sz="2200"/>
          </a:p>
        </p:txBody>
      </p:sp>
      <p:sp>
        <p:nvSpPr>
          <p:cNvPr id="808" name="Google Shape;808;p63"/>
          <p:cNvSpPr txBox="1"/>
          <p:nvPr>
            <p:ph idx="4294967295" type="subTitle"/>
          </p:nvPr>
        </p:nvSpPr>
        <p:spPr>
          <a:xfrm>
            <a:off x="713300" y="3583673"/>
            <a:ext cx="1824000" cy="4956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It’s the closest planet to the Sun</a:t>
            </a:r>
            <a:endParaRPr/>
          </a:p>
        </p:txBody>
      </p:sp>
      <p:sp>
        <p:nvSpPr>
          <p:cNvPr id="809" name="Google Shape;809;p63"/>
          <p:cNvSpPr txBox="1"/>
          <p:nvPr>
            <p:ph type="title"/>
          </p:nvPr>
        </p:nvSpPr>
        <p:spPr>
          <a:xfrm>
            <a:off x="1624500" y="2858975"/>
            <a:ext cx="9126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rPr>
              <a:t>29%</a:t>
            </a:r>
            <a:endParaRPr sz="2400">
              <a:solidFill>
                <a:schemeClr val="accent1"/>
              </a:solidFill>
            </a:endParaRPr>
          </a:p>
        </p:txBody>
      </p:sp>
      <p:sp>
        <p:nvSpPr>
          <p:cNvPr id="810" name="Google Shape;810;p63"/>
          <p:cNvSpPr txBox="1"/>
          <p:nvPr>
            <p:ph type="title"/>
          </p:nvPr>
        </p:nvSpPr>
        <p:spPr>
          <a:xfrm>
            <a:off x="6607010" y="1817314"/>
            <a:ext cx="1824000" cy="3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EARTH</a:t>
            </a:r>
            <a:endParaRPr sz="2200"/>
          </a:p>
        </p:txBody>
      </p:sp>
      <p:sp>
        <p:nvSpPr>
          <p:cNvPr id="811" name="Google Shape;811;p63"/>
          <p:cNvSpPr txBox="1"/>
          <p:nvPr>
            <p:ph idx="4294967295" type="subTitle"/>
          </p:nvPr>
        </p:nvSpPr>
        <p:spPr>
          <a:xfrm>
            <a:off x="6607000" y="2179623"/>
            <a:ext cx="1824000" cy="495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It’</a:t>
            </a:r>
            <a:r>
              <a:rPr lang="en"/>
              <a:t>s the third planet from the Sun </a:t>
            </a:r>
            <a:endParaRPr/>
          </a:p>
        </p:txBody>
      </p:sp>
      <p:sp>
        <p:nvSpPr>
          <p:cNvPr id="812" name="Google Shape;812;p63"/>
          <p:cNvSpPr txBox="1"/>
          <p:nvPr>
            <p:ph type="title"/>
          </p:nvPr>
        </p:nvSpPr>
        <p:spPr>
          <a:xfrm>
            <a:off x="6606800" y="1454925"/>
            <a:ext cx="9126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3</a:t>
            </a:r>
            <a:r>
              <a:rPr lang="en" sz="2400">
                <a:solidFill>
                  <a:schemeClr val="accent1"/>
                </a:solidFill>
              </a:rPr>
              <a:t>2%</a:t>
            </a:r>
            <a:endParaRPr sz="2400">
              <a:solidFill>
                <a:schemeClr val="accent1"/>
              </a:solidFill>
            </a:endParaRPr>
          </a:p>
        </p:txBody>
      </p:sp>
      <p:sp>
        <p:nvSpPr>
          <p:cNvPr id="813" name="Google Shape;813;p63"/>
          <p:cNvSpPr txBox="1"/>
          <p:nvPr>
            <p:ph type="title"/>
          </p:nvPr>
        </p:nvSpPr>
        <p:spPr>
          <a:xfrm>
            <a:off x="713310" y="1817314"/>
            <a:ext cx="1824000" cy="36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814" name="Google Shape;814;p63"/>
          <p:cNvSpPr txBox="1"/>
          <p:nvPr>
            <p:ph idx="4294967295" type="subTitle"/>
          </p:nvPr>
        </p:nvSpPr>
        <p:spPr>
          <a:xfrm>
            <a:off x="713300" y="2179623"/>
            <a:ext cx="1824000" cy="4956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It’</a:t>
            </a:r>
            <a:r>
              <a:rPr lang="en"/>
              <a:t>s a gas giant and has several rings</a:t>
            </a:r>
            <a:endParaRPr/>
          </a:p>
        </p:txBody>
      </p:sp>
      <p:sp>
        <p:nvSpPr>
          <p:cNvPr id="815" name="Google Shape;815;p63"/>
          <p:cNvSpPr txBox="1"/>
          <p:nvPr>
            <p:ph type="title"/>
          </p:nvPr>
        </p:nvSpPr>
        <p:spPr>
          <a:xfrm>
            <a:off x="1624475" y="1454925"/>
            <a:ext cx="912600" cy="362400"/>
          </a:xfrm>
          <a:prstGeom prst="rect">
            <a:avLst/>
          </a:prstGeom>
          <a:effectLst>
            <a:outerShdw blurRad="114300" rotWithShape="0" algn="bl" dir="2160000" dist="38100">
              <a:srgbClr val="961C1D">
                <a:alpha val="85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rPr>
              <a:t>15</a:t>
            </a:r>
            <a:r>
              <a:rPr lang="en" sz="2400">
                <a:solidFill>
                  <a:schemeClr val="accent1"/>
                </a:solidFill>
              </a:rPr>
              <a:t>%</a:t>
            </a:r>
            <a:endParaRPr sz="2400">
              <a:solidFill>
                <a:schemeClr val="accent1"/>
              </a:solidFill>
            </a:endParaRPr>
          </a:p>
        </p:txBody>
      </p:sp>
      <p:sp>
        <p:nvSpPr>
          <p:cNvPr id="816" name="Google Shape;816;p63"/>
          <p:cNvSpPr/>
          <p:nvPr/>
        </p:nvSpPr>
        <p:spPr>
          <a:xfrm>
            <a:off x="3798015" y="1893515"/>
            <a:ext cx="156900" cy="156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
          <p:cNvSpPr/>
          <p:nvPr/>
        </p:nvSpPr>
        <p:spPr>
          <a:xfrm>
            <a:off x="5131950" y="1893515"/>
            <a:ext cx="156900" cy="156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a:off x="5131950" y="3324115"/>
            <a:ext cx="156900" cy="156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a:off x="3798015" y="3324115"/>
            <a:ext cx="156900" cy="156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 name="Google Shape;820;p63"/>
          <p:cNvCxnSpPr>
            <a:endCxn id="816" idx="2"/>
          </p:cNvCxnSpPr>
          <p:nvPr/>
        </p:nvCxnSpPr>
        <p:spPr>
          <a:xfrm>
            <a:off x="2460915" y="1712465"/>
            <a:ext cx="1337100" cy="259500"/>
          </a:xfrm>
          <a:prstGeom prst="bentConnector3">
            <a:avLst>
              <a:gd fmla="val 50000" name="adj1"/>
            </a:avLst>
          </a:prstGeom>
          <a:noFill/>
          <a:ln cap="flat" cmpd="sng" w="9525">
            <a:solidFill>
              <a:schemeClr val="accent1"/>
            </a:solidFill>
            <a:prstDash val="solid"/>
            <a:round/>
            <a:headEnd len="med" w="med" type="none"/>
            <a:tailEnd len="med" w="med" type="oval"/>
          </a:ln>
        </p:spPr>
      </p:cxnSp>
      <p:cxnSp>
        <p:nvCxnSpPr>
          <p:cNvPr id="821" name="Google Shape;821;p63"/>
          <p:cNvCxnSpPr>
            <a:endCxn id="819" idx="2"/>
          </p:cNvCxnSpPr>
          <p:nvPr/>
        </p:nvCxnSpPr>
        <p:spPr>
          <a:xfrm>
            <a:off x="2460915" y="3040165"/>
            <a:ext cx="1337100" cy="362400"/>
          </a:xfrm>
          <a:prstGeom prst="bentConnector3">
            <a:avLst>
              <a:gd fmla="val 50000" name="adj1"/>
            </a:avLst>
          </a:prstGeom>
          <a:noFill/>
          <a:ln cap="flat" cmpd="sng" w="9525">
            <a:solidFill>
              <a:schemeClr val="lt1"/>
            </a:solidFill>
            <a:prstDash val="solid"/>
            <a:round/>
            <a:headEnd len="med" w="med" type="none"/>
            <a:tailEnd len="med" w="med" type="oval"/>
          </a:ln>
        </p:spPr>
      </p:cxnSp>
      <p:cxnSp>
        <p:nvCxnSpPr>
          <p:cNvPr id="822" name="Google Shape;822;p63"/>
          <p:cNvCxnSpPr>
            <a:stCxn id="812" idx="1"/>
            <a:endCxn id="817" idx="6"/>
          </p:cNvCxnSpPr>
          <p:nvPr/>
        </p:nvCxnSpPr>
        <p:spPr>
          <a:xfrm flipH="1">
            <a:off x="5288900" y="1636125"/>
            <a:ext cx="1317900" cy="335700"/>
          </a:xfrm>
          <a:prstGeom prst="bentConnector3">
            <a:avLst>
              <a:gd fmla="val 50002" name="adj1"/>
            </a:avLst>
          </a:prstGeom>
          <a:noFill/>
          <a:ln cap="flat" cmpd="sng" w="9525">
            <a:solidFill>
              <a:schemeClr val="lt1"/>
            </a:solidFill>
            <a:prstDash val="solid"/>
            <a:round/>
            <a:headEnd len="med" w="med" type="none"/>
            <a:tailEnd len="med" w="med" type="oval"/>
          </a:ln>
        </p:spPr>
      </p:cxnSp>
      <p:cxnSp>
        <p:nvCxnSpPr>
          <p:cNvPr id="823" name="Google Shape;823;p63"/>
          <p:cNvCxnSpPr>
            <a:stCxn id="806" idx="1"/>
            <a:endCxn id="818" idx="6"/>
          </p:cNvCxnSpPr>
          <p:nvPr/>
        </p:nvCxnSpPr>
        <p:spPr>
          <a:xfrm flipH="1">
            <a:off x="5288900" y="3040175"/>
            <a:ext cx="1317900" cy="362400"/>
          </a:xfrm>
          <a:prstGeom prst="bentConnector3">
            <a:avLst>
              <a:gd fmla="val 50002" name="adj1"/>
            </a:avLst>
          </a:prstGeom>
          <a:noFill/>
          <a:ln cap="flat" cmpd="sng" w="9525">
            <a:solidFill>
              <a:schemeClr val="accent1"/>
            </a:solidFill>
            <a:prstDash val="solid"/>
            <a:round/>
            <a:headEnd len="med" w="med" type="none"/>
            <a:tailEnd len="med" w="med" type="oval"/>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7" name="Shape 827"/>
        <p:cNvGrpSpPr/>
        <p:nvPr/>
      </p:nvGrpSpPr>
      <p:grpSpPr>
        <a:xfrm>
          <a:off x="0" y="0"/>
          <a:ext cx="0" cy="0"/>
          <a:chOff x="0" y="0"/>
          <a:chExt cx="0" cy="0"/>
        </a:xfrm>
      </p:grpSpPr>
      <p:sp>
        <p:nvSpPr>
          <p:cNvPr id="828" name="Google Shape;828;p64"/>
          <p:cNvSpPr txBox="1"/>
          <p:nvPr>
            <p:ph type="title"/>
          </p:nvPr>
        </p:nvSpPr>
        <p:spPr>
          <a:xfrm>
            <a:off x="713100" y="539375"/>
            <a:ext cx="5265600" cy="1054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THANKS!</a:t>
            </a:r>
            <a:endParaRPr/>
          </a:p>
        </p:txBody>
      </p:sp>
      <p:sp>
        <p:nvSpPr>
          <p:cNvPr id="829" name="Google Shape;829;p64"/>
          <p:cNvSpPr txBox="1"/>
          <p:nvPr>
            <p:ph idx="1" type="subTitle"/>
          </p:nvPr>
        </p:nvSpPr>
        <p:spPr>
          <a:xfrm>
            <a:off x="713100" y="1594075"/>
            <a:ext cx="5265600" cy="105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Crimson Text"/>
                <a:ea typeface="Crimson Text"/>
                <a:cs typeface="Crimson Text"/>
                <a:sym typeface="Crimson Text"/>
              </a:rPr>
              <a:t>DO YOU HAVE ANY QUESTIONS?</a:t>
            </a:r>
            <a:endParaRPr sz="2200">
              <a:solidFill>
                <a:schemeClr val="accent1"/>
              </a:solidFill>
              <a:latin typeface="Crimson Text"/>
              <a:ea typeface="Crimson Text"/>
              <a:cs typeface="Crimson Text"/>
              <a:sym typeface="Crimson Text"/>
            </a:endParaRPr>
          </a:p>
          <a:p>
            <a:pPr indent="0" lvl="0" marL="0" rtl="0" algn="l">
              <a:spcBef>
                <a:spcPts val="100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30" name="Google Shape;830;p64"/>
          <p:cNvSpPr txBox="1"/>
          <p:nvPr/>
        </p:nvSpPr>
        <p:spPr>
          <a:xfrm>
            <a:off x="713100" y="4229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Quicksand"/>
                <a:ea typeface="Quicksand"/>
                <a:cs typeface="Quicksand"/>
                <a:sym typeface="Quicksand"/>
              </a:rPr>
              <a:t>Please keep this slide for attribution</a:t>
            </a:r>
            <a:endParaRPr b="1" sz="1200">
              <a:solidFill>
                <a:schemeClr val="lt1"/>
              </a:solidFill>
              <a:latin typeface="Quicksand"/>
              <a:ea typeface="Quicksand"/>
              <a:cs typeface="Quicksand"/>
              <a:sym typeface="Quicksand"/>
            </a:endParaRPr>
          </a:p>
        </p:txBody>
      </p:sp>
      <p:grpSp>
        <p:nvGrpSpPr>
          <p:cNvPr id="831" name="Google Shape;831;p64"/>
          <p:cNvGrpSpPr/>
          <p:nvPr/>
        </p:nvGrpSpPr>
        <p:grpSpPr>
          <a:xfrm>
            <a:off x="833651" y="2916907"/>
            <a:ext cx="297077" cy="297062"/>
            <a:chOff x="-4313567" y="1333831"/>
            <a:chExt cx="304913" cy="304898"/>
          </a:xfrm>
        </p:grpSpPr>
        <p:sp>
          <p:nvSpPr>
            <p:cNvPr id="832" name="Google Shape;832;p64"/>
            <p:cNvSpPr/>
            <p:nvPr/>
          </p:nvSpPr>
          <p:spPr>
            <a:xfrm>
              <a:off x="-4169448" y="1387215"/>
              <a:ext cx="104383" cy="251514"/>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
            <p:cNvSpPr/>
            <p:nvPr/>
          </p:nvSpPr>
          <p:spPr>
            <a:xfrm>
              <a:off x="-4313567" y="1333831"/>
              <a:ext cx="304913" cy="30489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64"/>
          <p:cNvGrpSpPr/>
          <p:nvPr/>
        </p:nvGrpSpPr>
        <p:grpSpPr>
          <a:xfrm>
            <a:off x="1288527" y="2916907"/>
            <a:ext cx="297092" cy="297108"/>
            <a:chOff x="-3794058" y="1335706"/>
            <a:chExt cx="304929" cy="304945"/>
          </a:xfrm>
        </p:grpSpPr>
        <p:sp>
          <p:nvSpPr>
            <p:cNvPr id="835" name="Google Shape;835;p64"/>
            <p:cNvSpPr/>
            <p:nvPr/>
          </p:nvSpPr>
          <p:spPr>
            <a:xfrm>
              <a:off x="-3739872" y="1389909"/>
              <a:ext cx="196547" cy="196531"/>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3686293" y="1443504"/>
              <a:ext cx="89380" cy="89332"/>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3794058" y="1335706"/>
              <a:ext cx="304929" cy="304945"/>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64"/>
          <p:cNvGrpSpPr/>
          <p:nvPr/>
        </p:nvGrpSpPr>
        <p:grpSpPr>
          <a:xfrm>
            <a:off x="1743375" y="2916907"/>
            <a:ext cx="297108" cy="297108"/>
            <a:chOff x="-3356954" y="1335706"/>
            <a:chExt cx="304945" cy="304945"/>
          </a:xfrm>
        </p:grpSpPr>
        <p:sp>
          <p:nvSpPr>
            <p:cNvPr id="839" name="Google Shape;839;p64"/>
            <p:cNvSpPr/>
            <p:nvPr/>
          </p:nvSpPr>
          <p:spPr>
            <a:xfrm>
              <a:off x="-3293825" y="1389914"/>
              <a:ext cx="17898" cy="17866"/>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4"/>
            <p:cNvSpPr/>
            <p:nvPr/>
          </p:nvSpPr>
          <p:spPr>
            <a:xfrm>
              <a:off x="-3356954" y="1335706"/>
              <a:ext cx="304945" cy="304945"/>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4"/>
            <p:cNvSpPr/>
            <p:nvPr/>
          </p:nvSpPr>
          <p:spPr>
            <a:xfrm>
              <a:off x="-3222363" y="1461092"/>
              <a:ext cx="107230" cy="125353"/>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4"/>
            <p:cNvSpPr/>
            <p:nvPr/>
          </p:nvSpPr>
          <p:spPr>
            <a:xfrm>
              <a:off x="-3293825" y="1461364"/>
              <a:ext cx="17898" cy="125081"/>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5"/>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HALLOWEEN</a:t>
            </a:r>
            <a:r>
              <a:rPr lang="en"/>
              <a:t> </a:t>
            </a:r>
            <a:r>
              <a:rPr lang="en"/>
              <a:t>ICON PACK</a:t>
            </a:r>
            <a:endParaRPr/>
          </a:p>
        </p:txBody>
      </p:sp>
      <p:grpSp>
        <p:nvGrpSpPr>
          <p:cNvPr id="848" name="Google Shape;848;p65"/>
          <p:cNvGrpSpPr/>
          <p:nvPr/>
        </p:nvGrpSpPr>
        <p:grpSpPr>
          <a:xfrm>
            <a:off x="7680075" y="1440854"/>
            <a:ext cx="193721" cy="382265"/>
            <a:chOff x="7680075" y="1440854"/>
            <a:chExt cx="193721" cy="382265"/>
          </a:xfrm>
        </p:grpSpPr>
        <p:sp>
          <p:nvSpPr>
            <p:cNvPr id="849" name="Google Shape;849;p65"/>
            <p:cNvSpPr/>
            <p:nvPr/>
          </p:nvSpPr>
          <p:spPr>
            <a:xfrm>
              <a:off x="7764900" y="1440854"/>
              <a:ext cx="24040" cy="35160"/>
            </a:xfrm>
            <a:custGeom>
              <a:rect b="b" l="l" r="r" t="t"/>
              <a:pathLst>
                <a:path extrusionOk="0" h="977" w="668">
                  <a:moveTo>
                    <a:pt x="1" y="0"/>
                  </a:moveTo>
                  <a:lnTo>
                    <a:pt x="1" y="977"/>
                  </a:lnTo>
                  <a:lnTo>
                    <a:pt x="668" y="977"/>
                  </a:lnTo>
                  <a:lnTo>
                    <a:pt x="668"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7680075" y="1613096"/>
              <a:ext cx="193721" cy="210023"/>
            </a:xfrm>
            <a:custGeom>
              <a:rect b="b" l="l" r="r" t="t"/>
              <a:pathLst>
                <a:path extrusionOk="0" h="5836" w="5383">
                  <a:moveTo>
                    <a:pt x="1358" y="1"/>
                  </a:moveTo>
                  <a:cubicBezTo>
                    <a:pt x="548" y="787"/>
                    <a:pt x="0" y="2144"/>
                    <a:pt x="0" y="3144"/>
                  </a:cubicBezTo>
                  <a:cubicBezTo>
                    <a:pt x="0" y="4621"/>
                    <a:pt x="1215" y="5836"/>
                    <a:pt x="2691" y="5836"/>
                  </a:cubicBezTo>
                  <a:cubicBezTo>
                    <a:pt x="4168" y="5836"/>
                    <a:pt x="5382" y="4621"/>
                    <a:pt x="5382" y="3144"/>
                  </a:cubicBezTo>
                  <a:cubicBezTo>
                    <a:pt x="5382" y="2144"/>
                    <a:pt x="4834" y="787"/>
                    <a:pt x="4025" y="1"/>
                  </a:cubicBezTo>
                  <a:lnTo>
                    <a:pt x="3668" y="1"/>
                  </a:lnTo>
                  <a:lnTo>
                    <a:pt x="3668" y="1144"/>
                  </a:lnTo>
                  <a:cubicBezTo>
                    <a:pt x="4072" y="1763"/>
                    <a:pt x="4311" y="2621"/>
                    <a:pt x="4311" y="3144"/>
                  </a:cubicBezTo>
                  <a:cubicBezTo>
                    <a:pt x="4311" y="4049"/>
                    <a:pt x="3596" y="4764"/>
                    <a:pt x="2691" y="4764"/>
                  </a:cubicBezTo>
                  <a:cubicBezTo>
                    <a:pt x="1786" y="4764"/>
                    <a:pt x="1072" y="4049"/>
                    <a:pt x="1072" y="3144"/>
                  </a:cubicBezTo>
                  <a:cubicBezTo>
                    <a:pt x="1072" y="2621"/>
                    <a:pt x="1310" y="1763"/>
                    <a:pt x="1715" y="1144"/>
                  </a:cubicBezTo>
                  <a:lnTo>
                    <a:pt x="1715"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7714336" y="1555694"/>
              <a:ext cx="125165" cy="34296"/>
            </a:xfrm>
            <a:custGeom>
              <a:rect b="b" l="l" r="r" t="t"/>
              <a:pathLst>
                <a:path extrusionOk="0" h="953" w="3478">
                  <a:moveTo>
                    <a:pt x="477" y="0"/>
                  </a:moveTo>
                  <a:cubicBezTo>
                    <a:pt x="215" y="0"/>
                    <a:pt x="1" y="215"/>
                    <a:pt x="1" y="477"/>
                  </a:cubicBezTo>
                  <a:cubicBezTo>
                    <a:pt x="1" y="739"/>
                    <a:pt x="215" y="953"/>
                    <a:pt x="477" y="953"/>
                  </a:cubicBezTo>
                  <a:lnTo>
                    <a:pt x="3001" y="953"/>
                  </a:lnTo>
                  <a:cubicBezTo>
                    <a:pt x="3263" y="953"/>
                    <a:pt x="3478" y="739"/>
                    <a:pt x="3478" y="477"/>
                  </a:cubicBezTo>
                  <a:cubicBezTo>
                    <a:pt x="3478" y="215"/>
                    <a:pt x="3263" y="0"/>
                    <a:pt x="300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7714336" y="1498256"/>
              <a:ext cx="125165" cy="34332"/>
            </a:xfrm>
            <a:custGeom>
              <a:rect b="b" l="l" r="r" t="t"/>
              <a:pathLst>
                <a:path extrusionOk="0" h="954" w="3478">
                  <a:moveTo>
                    <a:pt x="477" y="1"/>
                  </a:moveTo>
                  <a:cubicBezTo>
                    <a:pt x="215" y="1"/>
                    <a:pt x="1" y="215"/>
                    <a:pt x="1" y="477"/>
                  </a:cubicBezTo>
                  <a:cubicBezTo>
                    <a:pt x="1" y="739"/>
                    <a:pt x="215" y="953"/>
                    <a:pt x="477" y="953"/>
                  </a:cubicBezTo>
                  <a:lnTo>
                    <a:pt x="3001" y="953"/>
                  </a:lnTo>
                  <a:cubicBezTo>
                    <a:pt x="3263" y="953"/>
                    <a:pt x="3478" y="739"/>
                    <a:pt x="3478" y="477"/>
                  </a:cubicBezTo>
                  <a:cubicBezTo>
                    <a:pt x="3478" y="215"/>
                    <a:pt x="3263" y="1"/>
                    <a:pt x="300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7764900" y="1613096"/>
              <a:ext cx="24040" cy="59199"/>
            </a:xfrm>
            <a:custGeom>
              <a:rect b="b" l="l" r="r" t="t"/>
              <a:pathLst>
                <a:path extrusionOk="0" h="1645" w="668">
                  <a:moveTo>
                    <a:pt x="1" y="1"/>
                  </a:moveTo>
                  <a:cubicBezTo>
                    <a:pt x="1" y="49"/>
                    <a:pt x="1" y="1239"/>
                    <a:pt x="1" y="1287"/>
                  </a:cubicBezTo>
                  <a:cubicBezTo>
                    <a:pt x="1" y="1477"/>
                    <a:pt x="144" y="1644"/>
                    <a:pt x="334" y="1644"/>
                  </a:cubicBezTo>
                  <a:cubicBezTo>
                    <a:pt x="525" y="1644"/>
                    <a:pt x="668" y="1477"/>
                    <a:pt x="668" y="1287"/>
                  </a:cubicBezTo>
                  <a:lnTo>
                    <a:pt x="668"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65"/>
          <p:cNvGrpSpPr/>
          <p:nvPr/>
        </p:nvGrpSpPr>
        <p:grpSpPr>
          <a:xfrm>
            <a:off x="6889007" y="1471552"/>
            <a:ext cx="383132" cy="320727"/>
            <a:chOff x="6889007" y="1471552"/>
            <a:chExt cx="383132" cy="320727"/>
          </a:xfrm>
        </p:grpSpPr>
        <p:sp>
          <p:nvSpPr>
            <p:cNvPr id="855" name="Google Shape;855;p65"/>
            <p:cNvSpPr/>
            <p:nvPr/>
          </p:nvSpPr>
          <p:spPr>
            <a:xfrm>
              <a:off x="6889007" y="1671398"/>
              <a:ext cx="103716" cy="120882"/>
            </a:xfrm>
            <a:custGeom>
              <a:rect b="b" l="l" r="r" t="t"/>
              <a:pathLst>
                <a:path extrusionOk="0" h="3359" w="2882">
                  <a:moveTo>
                    <a:pt x="1620" y="0"/>
                  </a:moveTo>
                  <a:lnTo>
                    <a:pt x="1191" y="2477"/>
                  </a:lnTo>
                  <a:lnTo>
                    <a:pt x="405" y="2334"/>
                  </a:lnTo>
                  <a:cubicBezTo>
                    <a:pt x="380" y="2327"/>
                    <a:pt x="355" y="2324"/>
                    <a:pt x="331" y="2324"/>
                  </a:cubicBezTo>
                  <a:cubicBezTo>
                    <a:pt x="191" y="2324"/>
                    <a:pt x="65" y="2434"/>
                    <a:pt x="24" y="2596"/>
                  </a:cubicBezTo>
                  <a:cubicBezTo>
                    <a:pt x="0" y="2763"/>
                    <a:pt x="119" y="2930"/>
                    <a:pt x="286" y="2953"/>
                  </a:cubicBezTo>
                  <a:cubicBezTo>
                    <a:pt x="2429" y="3339"/>
                    <a:pt x="2509" y="3358"/>
                    <a:pt x="2538" y="3358"/>
                  </a:cubicBezTo>
                  <a:cubicBezTo>
                    <a:pt x="2541" y="3358"/>
                    <a:pt x="2544" y="3358"/>
                    <a:pt x="2549" y="3358"/>
                  </a:cubicBezTo>
                  <a:cubicBezTo>
                    <a:pt x="2691" y="3358"/>
                    <a:pt x="2834" y="3239"/>
                    <a:pt x="2858" y="3096"/>
                  </a:cubicBezTo>
                  <a:cubicBezTo>
                    <a:pt x="2882" y="2930"/>
                    <a:pt x="2763" y="2763"/>
                    <a:pt x="2596" y="2715"/>
                  </a:cubicBezTo>
                  <a:lnTo>
                    <a:pt x="1810" y="2572"/>
                  </a:lnTo>
                  <a:lnTo>
                    <a:pt x="2263" y="119"/>
                  </a:lnTo>
                  <a:cubicBezTo>
                    <a:pt x="2048" y="119"/>
                    <a:pt x="1834" y="48"/>
                    <a:pt x="162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7169251" y="1663696"/>
              <a:ext cx="102888" cy="123005"/>
            </a:xfrm>
            <a:custGeom>
              <a:rect b="b" l="l" r="r" t="t"/>
              <a:pathLst>
                <a:path extrusionOk="0" h="3418" w="2859">
                  <a:moveTo>
                    <a:pt x="1072" y="0"/>
                  </a:moveTo>
                  <a:cubicBezTo>
                    <a:pt x="858" y="71"/>
                    <a:pt x="668" y="143"/>
                    <a:pt x="453" y="167"/>
                  </a:cubicBezTo>
                  <a:lnTo>
                    <a:pt x="1049" y="2596"/>
                  </a:lnTo>
                  <a:lnTo>
                    <a:pt x="263" y="2786"/>
                  </a:lnTo>
                  <a:cubicBezTo>
                    <a:pt x="96" y="2834"/>
                    <a:pt x="1" y="3001"/>
                    <a:pt x="48" y="3167"/>
                  </a:cubicBezTo>
                  <a:cubicBezTo>
                    <a:pt x="68" y="3325"/>
                    <a:pt x="186" y="3418"/>
                    <a:pt x="334" y="3418"/>
                  </a:cubicBezTo>
                  <a:cubicBezTo>
                    <a:pt x="365" y="3418"/>
                    <a:pt x="397" y="3414"/>
                    <a:pt x="429" y="3405"/>
                  </a:cubicBezTo>
                  <a:cubicBezTo>
                    <a:pt x="477" y="3405"/>
                    <a:pt x="2120" y="3001"/>
                    <a:pt x="2597" y="2882"/>
                  </a:cubicBezTo>
                  <a:cubicBezTo>
                    <a:pt x="2763" y="2858"/>
                    <a:pt x="2858" y="2667"/>
                    <a:pt x="2811" y="2501"/>
                  </a:cubicBezTo>
                  <a:cubicBezTo>
                    <a:pt x="2791" y="2359"/>
                    <a:pt x="2650" y="2252"/>
                    <a:pt x="2506" y="2252"/>
                  </a:cubicBezTo>
                  <a:cubicBezTo>
                    <a:pt x="2481" y="2252"/>
                    <a:pt x="2455" y="2255"/>
                    <a:pt x="2430" y="2262"/>
                  </a:cubicBezTo>
                  <a:lnTo>
                    <a:pt x="1668" y="2453"/>
                  </a:lnTo>
                  <a:lnTo>
                    <a:pt x="1072"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p:nvPr/>
          </p:nvSpPr>
          <p:spPr>
            <a:xfrm>
              <a:off x="6903582" y="1476699"/>
              <a:ext cx="158561" cy="176375"/>
            </a:xfrm>
            <a:custGeom>
              <a:rect b="b" l="l" r="r" t="t"/>
              <a:pathLst>
                <a:path extrusionOk="0" h="4901" w="4406">
                  <a:moveTo>
                    <a:pt x="2152" y="1102"/>
                  </a:moveTo>
                  <a:cubicBezTo>
                    <a:pt x="2347" y="1102"/>
                    <a:pt x="2546" y="1139"/>
                    <a:pt x="2739" y="1219"/>
                  </a:cubicBezTo>
                  <a:cubicBezTo>
                    <a:pt x="3120" y="1362"/>
                    <a:pt x="3430" y="1648"/>
                    <a:pt x="3596" y="2029"/>
                  </a:cubicBezTo>
                  <a:cubicBezTo>
                    <a:pt x="3763" y="2410"/>
                    <a:pt x="3763" y="2838"/>
                    <a:pt x="3620" y="3243"/>
                  </a:cubicBezTo>
                  <a:cubicBezTo>
                    <a:pt x="3358" y="3876"/>
                    <a:pt x="2757" y="4229"/>
                    <a:pt x="2127" y="4229"/>
                  </a:cubicBezTo>
                  <a:cubicBezTo>
                    <a:pt x="2069" y="4229"/>
                    <a:pt x="2011" y="4226"/>
                    <a:pt x="1953" y="4220"/>
                  </a:cubicBezTo>
                  <a:cubicBezTo>
                    <a:pt x="953" y="4077"/>
                    <a:pt x="334" y="3029"/>
                    <a:pt x="691" y="2100"/>
                  </a:cubicBezTo>
                  <a:cubicBezTo>
                    <a:pt x="945" y="1484"/>
                    <a:pt x="1530" y="1102"/>
                    <a:pt x="2152" y="1102"/>
                  </a:cubicBezTo>
                  <a:close/>
                  <a:moveTo>
                    <a:pt x="950" y="1"/>
                  </a:moveTo>
                  <a:cubicBezTo>
                    <a:pt x="802" y="1"/>
                    <a:pt x="665" y="95"/>
                    <a:pt x="643" y="266"/>
                  </a:cubicBezTo>
                  <a:lnTo>
                    <a:pt x="215" y="2648"/>
                  </a:lnTo>
                  <a:cubicBezTo>
                    <a:pt x="0" y="3743"/>
                    <a:pt x="762" y="4744"/>
                    <a:pt x="1834" y="4886"/>
                  </a:cubicBezTo>
                  <a:cubicBezTo>
                    <a:pt x="1910" y="4896"/>
                    <a:pt x="1985" y="4900"/>
                    <a:pt x="2060" y="4900"/>
                  </a:cubicBezTo>
                  <a:cubicBezTo>
                    <a:pt x="2953" y="4900"/>
                    <a:pt x="3778" y="4261"/>
                    <a:pt x="3953" y="3339"/>
                  </a:cubicBezTo>
                  <a:lnTo>
                    <a:pt x="4382" y="933"/>
                  </a:lnTo>
                  <a:cubicBezTo>
                    <a:pt x="4406" y="767"/>
                    <a:pt x="4287" y="600"/>
                    <a:pt x="4120" y="576"/>
                  </a:cubicBezTo>
                  <a:lnTo>
                    <a:pt x="1000" y="5"/>
                  </a:lnTo>
                  <a:cubicBezTo>
                    <a:pt x="984" y="2"/>
                    <a:pt x="967" y="1"/>
                    <a:pt x="95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5"/>
            <p:cNvSpPr/>
            <p:nvPr/>
          </p:nvSpPr>
          <p:spPr>
            <a:xfrm>
              <a:off x="6942126" y="1539211"/>
              <a:ext cx="77193" cy="66469"/>
            </a:xfrm>
            <a:custGeom>
              <a:rect b="b" l="l" r="r" t="t"/>
              <a:pathLst>
                <a:path extrusionOk="0" h="1847" w="2145">
                  <a:moveTo>
                    <a:pt x="1213" y="426"/>
                  </a:moveTo>
                  <a:cubicBezTo>
                    <a:pt x="1269" y="426"/>
                    <a:pt x="1326" y="436"/>
                    <a:pt x="1382" y="458"/>
                  </a:cubicBezTo>
                  <a:cubicBezTo>
                    <a:pt x="1620" y="554"/>
                    <a:pt x="1716" y="816"/>
                    <a:pt x="1644" y="1030"/>
                  </a:cubicBezTo>
                  <a:cubicBezTo>
                    <a:pt x="1571" y="1212"/>
                    <a:pt x="1401" y="1325"/>
                    <a:pt x="1218" y="1325"/>
                  </a:cubicBezTo>
                  <a:cubicBezTo>
                    <a:pt x="1162" y="1325"/>
                    <a:pt x="1105" y="1314"/>
                    <a:pt x="1049" y="1292"/>
                  </a:cubicBezTo>
                  <a:cubicBezTo>
                    <a:pt x="834" y="1197"/>
                    <a:pt x="715" y="935"/>
                    <a:pt x="811" y="720"/>
                  </a:cubicBezTo>
                  <a:cubicBezTo>
                    <a:pt x="865" y="538"/>
                    <a:pt x="1032" y="426"/>
                    <a:pt x="1213" y="426"/>
                  </a:cubicBezTo>
                  <a:close/>
                  <a:moveTo>
                    <a:pt x="1114" y="0"/>
                  </a:moveTo>
                  <a:cubicBezTo>
                    <a:pt x="733" y="0"/>
                    <a:pt x="364" y="223"/>
                    <a:pt x="215" y="577"/>
                  </a:cubicBezTo>
                  <a:cubicBezTo>
                    <a:pt x="1" y="1173"/>
                    <a:pt x="382" y="1792"/>
                    <a:pt x="1001" y="1840"/>
                  </a:cubicBezTo>
                  <a:cubicBezTo>
                    <a:pt x="1036" y="1844"/>
                    <a:pt x="1071" y="1846"/>
                    <a:pt x="1107" y="1846"/>
                  </a:cubicBezTo>
                  <a:cubicBezTo>
                    <a:pt x="1455" y="1846"/>
                    <a:pt x="1802" y="1636"/>
                    <a:pt x="1954" y="1268"/>
                  </a:cubicBezTo>
                  <a:cubicBezTo>
                    <a:pt x="2144" y="792"/>
                    <a:pt x="1906" y="244"/>
                    <a:pt x="1430" y="54"/>
                  </a:cubicBezTo>
                  <a:cubicBezTo>
                    <a:pt x="1326" y="17"/>
                    <a:pt x="1220" y="0"/>
                    <a:pt x="111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5"/>
            <p:cNvSpPr/>
            <p:nvPr/>
          </p:nvSpPr>
          <p:spPr>
            <a:xfrm>
              <a:off x="7086981" y="1471552"/>
              <a:ext cx="161152" cy="175979"/>
            </a:xfrm>
            <a:custGeom>
              <a:rect b="b" l="l" r="r" t="t"/>
              <a:pathLst>
                <a:path extrusionOk="0" h="4890" w="4478">
                  <a:moveTo>
                    <a:pt x="2315" y="1252"/>
                  </a:moveTo>
                  <a:cubicBezTo>
                    <a:pt x="2857" y="1252"/>
                    <a:pt x="3377" y="1563"/>
                    <a:pt x="3620" y="2100"/>
                  </a:cubicBezTo>
                  <a:cubicBezTo>
                    <a:pt x="3978" y="2886"/>
                    <a:pt x="3549" y="3815"/>
                    <a:pt x="2715" y="4077"/>
                  </a:cubicBezTo>
                  <a:cubicBezTo>
                    <a:pt x="2585" y="4114"/>
                    <a:pt x="2451" y="4132"/>
                    <a:pt x="2319" y="4132"/>
                  </a:cubicBezTo>
                  <a:cubicBezTo>
                    <a:pt x="1777" y="4132"/>
                    <a:pt x="1254" y="3827"/>
                    <a:pt x="1025" y="3291"/>
                  </a:cubicBezTo>
                  <a:cubicBezTo>
                    <a:pt x="691" y="2577"/>
                    <a:pt x="1001" y="1719"/>
                    <a:pt x="1715" y="1386"/>
                  </a:cubicBezTo>
                  <a:cubicBezTo>
                    <a:pt x="1909" y="1295"/>
                    <a:pt x="2114" y="1252"/>
                    <a:pt x="2315" y="1252"/>
                  </a:cubicBezTo>
                  <a:close/>
                  <a:moveTo>
                    <a:pt x="3338" y="1"/>
                  </a:moveTo>
                  <a:cubicBezTo>
                    <a:pt x="3321" y="1"/>
                    <a:pt x="3304" y="2"/>
                    <a:pt x="3287" y="5"/>
                  </a:cubicBezTo>
                  <a:lnTo>
                    <a:pt x="262" y="743"/>
                  </a:lnTo>
                  <a:cubicBezTo>
                    <a:pt x="96" y="790"/>
                    <a:pt x="1" y="957"/>
                    <a:pt x="24" y="1124"/>
                  </a:cubicBezTo>
                  <a:lnTo>
                    <a:pt x="596" y="3458"/>
                  </a:lnTo>
                  <a:cubicBezTo>
                    <a:pt x="800" y="4313"/>
                    <a:pt x="1578" y="4890"/>
                    <a:pt x="2425" y="4890"/>
                  </a:cubicBezTo>
                  <a:cubicBezTo>
                    <a:pt x="2568" y="4890"/>
                    <a:pt x="2714" y="4873"/>
                    <a:pt x="2858" y="4839"/>
                  </a:cubicBezTo>
                  <a:cubicBezTo>
                    <a:pt x="3882" y="4577"/>
                    <a:pt x="4478" y="3553"/>
                    <a:pt x="4240" y="2577"/>
                  </a:cubicBezTo>
                  <a:lnTo>
                    <a:pt x="3668" y="243"/>
                  </a:lnTo>
                  <a:cubicBezTo>
                    <a:pt x="3625" y="93"/>
                    <a:pt x="3486" y="1"/>
                    <a:pt x="333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p:nvPr/>
          </p:nvSpPr>
          <p:spPr>
            <a:xfrm>
              <a:off x="7137545" y="1539679"/>
              <a:ext cx="65173" cy="57436"/>
            </a:xfrm>
            <a:custGeom>
              <a:rect b="b" l="l" r="r" t="t"/>
              <a:pathLst>
                <a:path extrusionOk="0" h="1596" w="1811">
                  <a:moveTo>
                    <a:pt x="794" y="360"/>
                  </a:moveTo>
                  <a:cubicBezTo>
                    <a:pt x="951" y="360"/>
                    <a:pt x="1098" y="449"/>
                    <a:pt x="1168" y="588"/>
                  </a:cubicBezTo>
                  <a:cubicBezTo>
                    <a:pt x="1239" y="803"/>
                    <a:pt x="1168" y="1041"/>
                    <a:pt x="953" y="1136"/>
                  </a:cubicBezTo>
                  <a:cubicBezTo>
                    <a:pt x="903" y="1161"/>
                    <a:pt x="850" y="1173"/>
                    <a:pt x="796" y="1173"/>
                  </a:cubicBezTo>
                  <a:cubicBezTo>
                    <a:pt x="647" y="1173"/>
                    <a:pt x="499" y="1080"/>
                    <a:pt x="429" y="922"/>
                  </a:cubicBezTo>
                  <a:cubicBezTo>
                    <a:pt x="334" y="731"/>
                    <a:pt x="429" y="493"/>
                    <a:pt x="620" y="398"/>
                  </a:cubicBezTo>
                  <a:cubicBezTo>
                    <a:pt x="677" y="372"/>
                    <a:pt x="736" y="360"/>
                    <a:pt x="794" y="360"/>
                  </a:cubicBezTo>
                  <a:close/>
                  <a:moveTo>
                    <a:pt x="896" y="0"/>
                  </a:moveTo>
                  <a:cubicBezTo>
                    <a:pt x="787" y="0"/>
                    <a:pt x="677" y="21"/>
                    <a:pt x="572" y="64"/>
                  </a:cubicBezTo>
                  <a:cubicBezTo>
                    <a:pt x="167" y="255"/>
                    <a:pt x="1" y="731"/>
                    <a:pt x="191" y="1136"/>
                  </a:cubicBezTo>
                  <a:cubicBezTo>
                    <a:pt x="328" y="1428"/>
                    <a:pt x="601" y="1596"/>
                    <a:pt x="895" y="1596"/>
                  </a:cubicBezTo>
                  <a:cubicBezTo>
                    <a:pt x="1009" y="1596"/>
                    <a:pt x="1126" y="1570"/>
                    <a:pt x="1239" y="1517"/>
                  </a:cubicBezTo>
                  <a:cubicBezTo>
                    <a:pt x="1644" y="1350"/>
                    <a:pt x="1810" y="874"/>
                    <a:pt x="1644" y="469"/>
                  </a:cubicBezTo>
                  <a:cubicBezTo>
                    <a:pt x="1503" y="170"/>
                    <a:pt x="1205" y="0"/>
                    <a:pt x="89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65"/>
          <p:cNvGrpSpPr/>
          <p:nvPr/>
        </p:nvGrpSpPr>
        <p:grpSpPr>
          <a:xfrm>
            <a:off x="6186219" y="1442545"/>
            <a:ext cx="353156" cy="378850"/>
            <a:chOff x="6186219" y="1442545"/>
            <a:chExt cx="353156" cy="378850"/>
          </a:xfrm>
        </p:grpSpPr>
        <p:sp>
          <p:nvSpPr>
            <p:cNvPr id="862" name="Google Shape;862;p65"/>
            <p:cNvSpPr/>
            <p:nvPr/>
          </p:nvSpPr>
          <p:spPr>
            <a:xfrm>
              <a:off x="6336220" y="1485408"/>
              <a:ext cx="14575" cy="44589"/>
            </a:xfrm>
            <a:custGeom>
              <a:rect b="b" l="l" r="r" t="t"/>
              <a:pathLst>
                <a:path extrusionOk="0" h="1239" w="405">
                  <a:moveTo>
                    <a:pt x="191" y="1"/>
                  </a:moveTo>
                  <a:cubicBezTo>
                    <a:pt x="48" y="1"/>
                    <a:pt x="0" y="96"/>
                    <a:pt x="0" y="239"/>
                  </a:cubicBezTo>
                  <a:lnTo>
                    <a:pt x="0" y="1001"/>
                  </a:lnTo>
                  <a:cubicBezTo>
                    <a:pt x="0" y="1168"/>
                    <a:pt x="48" y="1239"/>
                    <a:pt x="191" y="1239"/>
                  </a:cubicBezTo>
                  <a:cubicBezTo>
                    <a:pt x="357" y="1239"/>
                    <a:pt x="405" y="1168"/>
                    <a:pt x="405" y="1001"/>
                  </a:cubicBezTo>
                  <a:lnTo>
                    <a:pt x="405" y="239"/>
                  </a:lnTo>
                  <a:cubicBezTo>
                    <a:pt x="405" y="96"/>
                    <a:pt x="357" y="1"/>
                    <a:pt x="19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5"/>
            <p:cNvSpPr/>
            <p:nvPr/>
          </p:nvSpPr>
          <p:spPr>
            <a:xfrm>
              <a:off x="6403915" y="1485408"/>
              <a:ext cx="14611" cy="44589"/>
            </a:xfrm>
            <a:custGeom>
              <a:rect b="b" l="l" r="r" t="t"/>
              <a:pathLst>
                <a:path extrusionOk="0" h="1239" w="406">
                  <a:moveTo>
                    <a:pt x="215" y="1"/>
                  </a:moveTo>
                  <a:cubicBezTo>
                    <a:pt x="48" y="1"/>
                    <a:pt x="0" y="96"/>
                    <a:pt x="0" y="239"/>
                  </a:cubicBezTo>
                  <a:lnTo>
                    <a:pt x="0" y="1001"/>
                  </a:lnTo>
                  <a:cubicBezTo>
                    <a:pt x="0" y="1168"/>
                    <a:pt x="48" y="1239"/>
                    <a:pt x="215" y="1239"/>
                  </a:cubicBezTo>
                  <a:cubicBezTo>
                    <a:pt x="358" y="1239"/>
                    <a:pt x="405" y="1168"/>
                    <a:pt x="405" y="1001"/>
                  </a:cubicBezTo>
                  <a:lnTo>
                    <a:pt x="405" y="239"/>
                  </a:lnTo>
                  <a:cubicBezTo>
                    <a:pt x="405" y="96"/>
                    <a:pt x="358" y="1"/>
                    <a:pt x="21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5"/>
            <p:cNvSpPr/>
            <p:nvPr/>
          </p:nvSpPr>
          <p:spPr>
            <a:xfrm>
              <a:off x="6270217" y="1512831"/>
              <a:ext cx="14611" cy="17166"/>
            </a:xfrm>
            <a:custGeom>
              <a:rect b="b" l="l" r="r" t="t"/>
              <a:pathLst>
                <a:path extrusionOk="0" h="477" w="406">
                  <a:moveTo>
                    <a:pt x="0" y="1"/>
                  </a:moveTo>
                  <a:lnTo>
                    <a:pt x="0" y="477"/>
                  </a:lnTo>
                  <a:lnTo>
                    <a:pt x="238" y="477"/>
                  </a:lnTo>
                  <a:cubicBezTo>
                    <a:pt x="358" y="477"/>
                    <a:pt x="405" y="382"/>
                    <a:pt x="405" y="263"/>
                  </a:cubicBezTo>
                  <a:lnTo>
                    <a:pt x="405" y="215"/>
                  </a:lnTo>
                  <a:cubicBezTo>
                    <a:pt x="405" y="72"/>
                    <a:pt x="358" y="1"/>
                    <a:pt x="23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6219652" y="1442545"/>
              <a:ext cx="286281" cy="126028"/>
            </a:xfrm>
            <a:custGeom>
              <a:rect b="b" l="l" r="r" t="t"/>
              <a:pathLst>
                <a:path extrusionOk="0" h="3502" w="7955">
                  <a:moveTo>
                    <a:pt x="6811" y="668"/>
                  </a:moveTo>
                  <a:cubicBezTo>
                    <a:pt x="6954" y="668"/>
                    <a:pt x="7097" y="763"/>
                    <a:pt x="7097" y="930"/>
                  </a:cubicBezTo>
                  <a:cubicBezTo>
                    <a:pt x="7097" y="1335"/>
                    <a:pt x="7049" y="1620"/>
                    <a:pt x="7049" y="2025"/>
                  </a:cubicBezTo>
                  <a:cubicBezTo>
                    <a:pt x="7049" y="2156"/>
                    <a:pt x="6930" y="2222"/>
                    <a:pt x="6811" y="2222"/>
                  </a:cubicBezTo>
                  <a:cubicBezTo>
                    <a:pt x="6692" y="2222"/>
                    <a:pt x="6573" y="2156"/>
                    <a:pt x="6573" y="2025"/>
                  </a:cubicBezTo>
                  <a:cubicBezTo>
                    <a:pt x="6573" y="1620"/>
                    <a:pt x="6525" y="1335"/>
                    <a:pt x="6525" y="930"/>
                  </a:cubicBezTo>
                  <a:cubicBezTo>
                    <a:pt x="6525" y="763"/>
                    <a:pt x="6668" y="668"/>
                    <a:pt x="6811" y="668"/>
                  </a:cubicBezTo>
                  <a:close/>
                  <a:moveTo>
                    <a:pt x="1691" y="692"/>
                  </a:moveTo>
                  <a:cubicBezTo>
                    <a:pt x="2072" y="692"/>
                    <a:pt x="2310" y="882"/>
                    <a:pt x="2310" y="1263"/>
                  </a:cubicBezTo>
                  <a:cubicBezTo>
                    <a:pt x="2310" y="1454"/>
                    <a:pt x="2263" y="1620"/>
                    <a:pt x="2120" y="1716"/>
                  </a:cubicBezTo>
                  <a:cubicBezTo>
                    <a:pt x="2334" y="1835"/>
                    <a:pt x="2358" y="2001"/>
                    <a:pt x="2358" y="2239"/>
                  </a:cubicBezTo>
                  <a:cubicBezTo>
                    <a:pt x="2358" y="2549"/>
                    <a:pt x="2263" y="2787"/>
                    <a:pt x="1977" y="2882"/>
                  </a:cubicBezTo>
                  <a:cubicBezTo>
                    <a:pt x="1905" y="2906"/>
                    <a:pt x="1810" y="2930"/>
                    <a:pt x="1739" y="2930"/>
                  </a:cubicBezTo>
                  <a:lnTo>
                    <a:pt x="1096" y="2930"/>
                  </a:lnTo>
                  <a:cubicBezTo>
                    <a:pt x="929" y="2930"/>
                    <a:pt x="834" y="2835"/>
                    <a:pt x="834" y="2740"/>
                  </a:cubicBezTo>
                  <a:lnTo>
                    <a:pt x="834" y="882"/>
                  </a:lnTo>
                  <a:cubicBezTo>
                    <a:pt x="834" y="739"/>
                    <a:pt x="977" y="692"/>
                    <a:pt x="1096" y="692"/>
                  </a:cubicBezTo>
                  <a:close/>
                  <a:moveTo>
                    <a:pt x="3430" y="692"/>
                  </a:moveTo>
                  <a:cubicBezTo>
                    <a:pt x="3953" y="692"/>
                    <a:pt x="4215" y="977"/>
                    <a:pt x="4215" y="1430"/>
                  </a:cubicBezTo>
                  <a:lnTo>
                    <a:pt x="4215" y="2192"/>
                  </a:lnTo>
                  <a:cubicBezTo>
                    <a:pt x="4215" y="2644"/>
                    <a:pt x="3953" y="2930"/>
                    <a:pt x="3430" y="2930"/>
                  </a:cubicBezTo>
                  <a:cubicBezTo>
                    <a:pt x="2953" y="2930"/>
                    <a:pt x="2667" y="2668"/>
                    <a:pt x="2667" y="2192"/>
                  </a:cubicBezTo>
                  <a:lnTo>
                    <a:pt x="2667" y="1430"/>
                  </a:lnTo>
                  <a:cubicBezTo>
                    <a:pt x="2667" y="977"/>
                    <a:pt x="2929" y="692"/>
                    <a:pt x="3430" y="692"/>
                  </a:cubicBezTo>
                  <a:close/>
                  <a:moveTo>
                    <a:pt x="5335" y="692"/>
                  </a:moveTo>
                  <a:cubicBezTo>
                    <a:pt x="5835" y="692"/>
                    <a:pt x="6097" y="977"/>
                    <a:pt x="6097" y="1430"/>
                  </a:cubicBezTo>
                  <a:lnTo>
                    <a:pt x="6097" y="2192"/>
                  </a:lnTo>
                  <a:cubicBezTo>
                    <a:pt x="6097" y="2668"/>
                    <a:pt x="5835" y="2930"/>
                    <a:pt x="5335" y="2930"/>
                  </a:cubicBezTo>
                  <a:cubicBezTo>
                    <a:pt x="4835" y="2930"/>
                    <a:pt x="4573" y="2668"/>
                    <a:pt x="4573" y="2192"/>
                  </a:cubicBezTo>
                  <a:lnTo>
                    <a:pt x="4573" y="1430"/>
                  </a:lnTo>
                  <a:cubicBezTo>
                    <a:pt x="4573" y="977"/>
                    <a:pt x="4811" y="692"/>
                    <a:pt x="5335" y="692"/>
                  </a:cubicBezTo>
                  <a:close/>
                  <a:moveTo>
                    <a:pt x="6811" y="2359"/>
                  </a:moveTo>
                  <a:cubicBezTo>
                    <a:pt x="6978" y="2359"/>
                    <a:pt x="7121" y="2501"/>
                    <a:pt x="7121" y="2668"/>
                  </a:cubicBezTo>
                  <a:cubicBezTo>
                    <a:pt x="7121" y="2811"/>
                    <a:pt x="6978" y="2954"/>
                    <a:pt x="6811" y="2954"/>
                  </a:cubicBezTo>
                  <a:cubicBezTo>
                    <a:pt x="6645" y="2954"/>
                    <a:pt x="6525" y="2811"/>
                    <a:pt x="6525" y="2668"/>
                  </a:cubicBezTo>
                  <a:cubicBezTo>
                    <a:pt x="6525" y="2501"/>
                    <a:pt x="6645" y="2359"/>
                    <a:pt x="6811" y="2359"/>
                  </a:cubicBezTo>
                  <a:close/>
                  <a:moveTo>
                    <a:pt x="310" y="1"/>
                  </a:moveTo>
                  <a:cubicBezTo>
                    <a:pt x="143" y="1"/>
                    <a:pt x="0" y="144"/>
                    <a:pt x="0" y="311"/>
                  </a:cubicBezTo>
                  <a:lnTo>
                    <a:pt x="0" y="3502"/>
                  </a:lnTo>
                  <a:lnTo>
                    <a:pt x="7954" y="3502"/>
                  </a:lnTo>
                  <a:lnTo>
                    <a:pt x="7954" y="311"/>
                  </a:lnTo>
                  <a:cubicBezTo>
                    <a:pt x="7954" y="144"/>
                    <a:pt x="7811" y="1"/>
                    <a:pt x="764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5"/>
            <p:cNvSpPr/>
            <p:nvPr/>
          </p:nvSpPr>
          <p:spPr>
            <a:xfrm>
              <a:off x="6270217" y="1485408"/>
              <a:ext cx="12884" cy="11192"/>
            </a:xfrm>
            <a:custGeom>
              <a:rect b="b" l="l" r="r" t="t"/>
              <a:pathLst>
                <a:path extrusionOk="0" h="311" w="358">
                  <a:moveTo>
                    <a:pt x="0" y="1"/>
                  </a:moveTo>
                  <a:lnTo>
                    <a:pt x="0" y="310"/>
                  </a:lnTo>
                  <a:lnTo>
                    <a:pt x="238" y="310"/>
                  </a:lnTo>
                  <a:cubicBezTo>
                    <a:pt x="286" y="310"/>
                    <a:pt x="310" y="286"/>
                    <a:pt x="310" y="263"/>
                  </a:cubicBezTo>
                  <a:cubicBezTo>
                    <a:pt x="358" y="191"/>
                    <a:pt x="358" y="120"/>
                    <a:pt x="310" y="48"/>
                  </a:cubicBezTo>
                  <a:cubicBezTo>
                    <a:pt x="310" y="24"/>
                    <a:pt x="286" y="1"/>
                    <a:pt x="23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5"/>
            <p:cNvSpPr/>
            <p:nvPr/>
          </p:nvSpPr>
          <p:spPr>
            <a:xfrm>
              <a:off x="6186219" y="1617414"/>
              <a:ext cx="54881" cy="174000"/>
            </a:xfrm>
            <a:custGeom>
              <a:rect b="b" l="l" r="r" t="t"/>
              <a:pathLst>
                <a:path extrusionOk="0" h="4835" w="1525">
                  <a:moveTo>
                    <a:pt x="1" y="0"/>
                  </a:moveTo>
                  <a:lnTo>
                    <a:pt x="1" y="4834"/>
                  </a:lnTo>
                  <a:cubicBezTo>
                    <a:pt x="1167" y="2834"/>
                    <a:pt x="786" y="3501"/>
                    <a:pt x="1525" y="2239"/>
                  </a:cubicBezTo>
                  <a:cubicBezTo>
                    <a:pt x="810" y="1167"/>
                    <a:pt x="1144" y="1691"/>
                    <a:pt x="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p:nvPr/>
          </p:nvSpPr>
          <p:spPr>
            <a:xfrm>
              <a:off x="6484458" y="1617414"/>
              <a:ext cx="54917" cy="174000"/>
            </a:xfrm>
            <a:custGeom>
              <a:rect b="b" l="l" r="r" t="t"/>
              <a:pathLst>
                <a:path extrusionOk="0" h="4835" w="1526">
                  <a:moveTo>
                    <a:pt x="1525" y="0"/>
                  </a:moveTo>
                  <a:cubicBezTo>
                    <a:pt x="382" y="1691"/>
                    <a:pt x="715" y="1167"/>
                    <a:pt x="1" y="2239"/>
                  </a:cubicBezTo>
                  <a:cubicBezTo>
                    <a:pt x="739" y="3501"/>
                    <a:pt x="358" y="2834"/>
                    <a:pt x="1525" y="4834"/>
                  </a:cubicBezTo>
                  <a:lnTo>
                    <a:pt x="1525"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5"/>
            <p:cNvSpPr/>
            <p:nvPr/>
          </p:nvSpPr>
          <p:spPr>
            <a:xfrm>
              <a:off x="6194784" y="1718543"/>
              <a:ext cx="335979" cy="102852"/>
            </a:xfrm>
            <a:custGeom>
              <a:rect b="b" l="l" r="r" t="t"/>
              <a:pathLst>
                <a:path extrusionOk="0" h="2858" w="9336">
                  <a:moveTo>
                    <a:pt x="1691" y="0"/>
                  </a:moveTo>
                  <a:cubicBezTo>
                    <a:pt x="644" y="1762"/>
                    <a:pt x="1048" y="1096"/>
                    <a:pt x="1" y="2858"/>
                  </a:cubicBezTo>
                  <a:lnTo>
                    <a:pt x="9336" y="2858"/>
                  </a:lnTo>
                  <a:cubicBezTo>
                    <a:pt x="8288" y="1096"/>
                    <a:pt x="8693" y="1762"/>
                    <a:pt x="7645" y="0"/>
                  </a:cubicBezTo>
                  <a:cubicBezTo>
                    <a:pt x="7294" y="526"/>
                    <a:pt x="7310" y="574"/>
                    <a:pt x="6989" y="574"/>
                  </a:cubicBezTo>
                  <a:cubicBezTo>
                    <a:pt x="6917" y="574"/>
                    <a:pt x="6829" y="572"/>
                    <a:pt x="6716" y="572"/>
                  </a:cubicBezTo>
                  <a:cubicBezTo>
                    <a:pt x="6716" y="1215"/>
                    <a:pt x="6359" y="1500"/>
                    <a:pt x="5811" y="1500"/>
                  </a:cubicBezTo>
                  <a:cubicBezTo>
                    <a:pt x="5811" y="1977"/>
                    <a:pt x="5454" y="2286"/>
                    <a:pt x="5049" y="2286"/>
                  </a:cubicBezTo>
                  <a:lnTo>
                    <a:pt x="4263" y="2286"/>
                  </a:lnTo>
                  <a:cubicBezTo>
                    <a:pt x="3859" y="2286"/>
                    <a:pt x="3501" y="1977"/>
                    <a:pt x="3501" y="1500"/>
                  </a:cubicBezTo>
                  <a:cubicBezTo>
                    <a:pt x="2977" y="1500"/>
                    <a:pt x="2620" y="1215"/>
                    <a:pt x="2620" y="572"/>
                  </a:cubicBezTo>
                  <a:cubicBezTo>
                    <a:pt x="2503" y="572"/>
                    <a:pt x="2412" y="574"/>
                    <a:pt x="2339" y="574"/>
                  </a:cubicBezTo>
                  <a:cubicBezTo>
                    <a:pt x="2010" y="574"/>
                    <a:pt x="2042" y="526"/>
                    <a:pt x="169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p:nvPr/>
          </p:nvSpPr>
          <p:spPr>
            <a:xfrm>
              <a:off x="6196512" y="1591683"/>
              <a:ext cx="332560" cy="125165"/>
            </a:xfrm>
            <a:custGeom>
              <a:rect b="b" l="l" r="r" t="t"/>
              <a:pathLst>
                <a:path extrusionOk="0" h="3478" w="9241">
                  <a:moveTo>
                    <a:pt x="0" y="1"/>
                  </a:moveTo>
                  <a:cubicBezTo>
                    <a:pt x="0" y="1"/>
                    <a:pt x="2358" y="3478"/>
                    <a:pt x="2358" y="3478"/>
                  </a:cubicBezTo>
                  <a:lnTo>
                    <a:pt x="2572" y="3478"/>
                  </a:lnTo>
                  <a:cubicBezTo>
                    <a:pt x="2572" y="2858"/>
                    <a:pt x="2548" y="2835"/>
                    <a:pt x="2572" y="2715"/>
                  </a:cubicBezTo>
                  <a:cubicBezTo>
                    <a:pt x="2668" y="2168"/>
                    <a:pt x="3144" y="1763"/>
                    <a:pt x="3715" y="1763"/>
                  </a:cubicBezTo>
                  <a:lnTo>
                    <a:pt x="5525" y="1763"/>
                  </a:lnTo>
                  <a:cubicBezTo>
                    <a:pt x="6097" y="1763"/>
                    <a:pt x="6573" y="2168"/>
                    <a:pt x="6668" y="2715"/>
                  </a:cubicBezTo>
                  <a:cubicBezTo>
                    <a:pt x="6692" y="2835"/>
                    <a:pt x="6668" y="2858"/>
                    <a:pt x="6668" y="3478"/>
                  </a:cubicBezTo>
                  <a:lnTo>
                    <a:pt x="6883" y="3478"/>
                  </a:lnTo>
                  <a:cubicBezTo>
                    <a:pt x="6883" y="3478"/>
                    <a:pt x="9240" y="1"/>
                    <a:pt x="924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5"/>
            <p:cNvSpPr/>
            <p:nvPr/>
          </p:nvSpPr>
          <p:spPr>
            <a:xfrm>
              <a:off x="6311352" y="1678235"/>
              <a:ext cx="102888" cy="100333"/>
            </a:xfrm>
            <a:custGeom>
              <a:rect b="b" l="l" r="r" t="t"/>
              <a:pathLst>
                <a:path extrusionOk="0" h="2788" w="2859">
                  <a:moveTo>
                    <a:pt x="739" y="382"/>
                  </a:moveTo>
                  <a:cubicBezTo>
                    <a:pt x="905" y="382"/>
                    <a:pt x="1048" y="525"/>
                    <a:pt x="1048" y="715"/>
                  </a:cubicBezTo>
                  <a:cubicBezTo>
                    <a:pt x="1048" y="1049"/>
                    <a:pt x="1048" y="1025"/>
                    <a:pt x="1048" y="1073"/>
                  </a:cubicBezTo>
                  <a:cubicBezTo>
                    <a:pt x="1024" y="1215"/>
                    <a:pt x="882" y="1334"/>
                    <a:pt x="739" y="1334"/>
                  </a:cubicBezTo>
                  <a:cubicBezTo>
                    <a:pt x="572" y="1334"/>
                    <a:pt x="429" y="1215"/>
                    <a:pt x="405" y="1073"/>
                  </a:cubicBezTo>
                  <a:cubicBezTo>
                    <a:pt x="405" y="1025"/>
                    <a:pt x="405" y="1049"/>
                    <a:pt x="405" y="715"/>
                  </a:cubicBezTo>
                  <a:cubicBezTo>
                    <a:pt x="405" y="525"/>
                    <a:pt x="548" y="382"/>
                    <a:pt x="739" y="382"/>
                  </a:cubicBezTo>
                  <a:close/>
                  <a:moveTo>
                    <a:pt x="2096" y="382"/>
                  </a:moveTo>
                  <a:cubicBezTo>
                    <a:pt x="2263" y="382"/>
                    <a:pt x="2406" y="525"/>
                    <a:pt x="2406" y="715"/>
                  </a:cubicBezTo>
                  <a:cubicBezTo>
                    <a:pt x="2406" y="1049"/>
                    <a:pt x="2406" y="1025"/>
                    <a:pt x="2406" y="1073"/>
                  </a:cubicBezTo>
                  <a:cubicBezTo>
                    <a:pt x="2382" y="1215"/>
                    <a:pt x="2263" y="1334"/>
                    <a:pt x="2096" y="1334"/>
                  </a:cubicBezTo>
                  <a:cubicBezTo>
                    <a:pt x="1929" y="1334"/>
                    <a:pt x="1810" y="1215"/>
                    <a:pt x="1787" y="1073"/>
                  </a:cubicBezTo>
                  <a:cubicBezTo>
                    <a:pt x="1787" y="1025"/>
                    <a:pt x="1787" y="1049"/>
                    <a:pt x="1787" y="715"/>
                  </a:cubicBezTo>
                  <a:cubicBezTo>
                    <a:pt x="1787" y="525"/>
                    <a:pt x="1929" y="382"/>
                    <a:pt x="2096" y="382"/>
                  </a:cubicBezTo>
                  <a:close/>
                  <a:moveTo>
                    <a:pt x="501" y="1"/>
                  </a:moveTo>
                  <a:cubicBezTo>
                    <a:pt x="262" y="1"/>
                    <a:pt x="24" y="168"/>
                    <a:pt x="24" y="501"/>
                  </a:cubicBezTo>
                  <a:cubicBezTo>
                    <a:pt x="0" y="668"/>
                    <a:pt x="0" y="1001"/>
                    <a:pt x="0" y="1811"/>
                  </a:cubicBezTo>
                  <a:cubicBezTo>
                    <a:pt x="0" y="1906"/>
                    <a:pt x="96" y="2001"/>
                    <a:pt x="191" y="2001"/>
                  </a:cubicBezTo>
                  <a:lnTo>
                    <a:pt x="572" y="2001"/>
                  </a:lnTo>
                  <a:cubicBezTo>
                    <a:pt x="739" y="2001"/>
                    <a:pt x="882" y="2144"/>
                    <a:pt x="882" y="2311"/>
                  </a:cubicBezTo>
                  <a:cubicBezTo>
                    <a:pt x="882" y="2430"/>
                    <a:pt x="882" y="2525"/>
                    <a:pt x="882" y="2644"/>
                  </a:cubicBezTo>
                  <a:cubicBezTo>
                    <a:pt x="882" y="2716"/>
                    <a:pt x="953" y="2787"/>
                    <a:pt x="1024" y="2787"/>
                  </a:cubicBezTo>
                  <a:lnTo>
                    <a:pt x="1810" y="2787"/>
                  </a:lnTo>
                  <a:cubicBezTo>
                    <a:pt x="1882" y="2787"/>
                    <a:pt x="1929" y="2716"/>
                    <a:pt x="1929" y="2644"/>
                  </a:cubicBezTo>
                  <a:lnTo>
                    <a:pt x="1929" y="2311"/>
                  </a:lnTo>
                  <a:cubicBezTo>
                    <a:pt x="1929" y="2144"/>
                    <a:pt x="2072" y="2001"/>
                    <a:pt x="2263" y="2001"/>
                  </a:cubicBezTo>
                  <a:lnTo>
                    <a:pt x="2668" y="2001"/>
                  </a:lnTo>
                  <a:cubicBezTo>
                    <a:pt x="2763" y="2001"/>
                    <a:pt x="2858" y="1906"/>
                    <a:pt x="2858" y="1811"/>
                  </a:cubicBezTo>
                  <a:lnTo>
                    <a:pt x="2858" y="501"/>
                  </a:lnTo>
                  <a:cubicBezTo>
                    <a:pt x="2858" y="215"/>
                    <a:pt x="2620" y="1"/>
                    <a:pt x="235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65"/>
          <p:cNvSpPr/>
          <p:nvPr/>
        </p:nvSpPr>
        <p:spPr>
          <a:xfrm>
            <a:off x="5508299" y="1441718"/>
            <a:ext cx="294846" cy="380532"/>
          </a:xfrm>
          <a:custGeom>
            <a:rect b="b" l="l" r="r" t="t"/>
            <a:pathLst>
              <a:path extrusionOk="0" h="10574" w="8193">
                <a:moveTo>
                  <a:pt x="2834" y="1072"/>
                </a:moveTo>
                <a:cubicBezTo>
                  <a:pt x="3025" y="1072"/>
                  <a:pt x="3191" y="1238"/>
                  <a:pt x="3191" y="1453"/>
                </a:cubicBezTo>
                <a:cubicBezTo>
                  <a:pt x="3191" y="1643"/>
                  <a:pt x="3025" y="1810"/>
                  <a:pt x="2834" y="1810"/>
                </a:cubicBezTo>
                <a:cubicBezTo>
                  <a:pt x="2644" y="1810"/>
                  <a:pt x="2477" y="1643"/>
                  <a:pt x="2477" y="1453"/>
                </a:cubicBezTo>
                <a:cubicBezTo>
                  <a:pt x="2477" y="1238"/>
                  <a:pt x="2644" y="1072"/>
                  <a:pt x="2834" y="1072"/>
                </a:cubicBezTo>
                <a:close/>
                <a:moveTo>
                  <a:pt x="5359" y="1072"/>
                </a:moveTo>
                <a:cubicBezTo>
                  <a:pt x="5549" y="1072"/>
                  <a:pt x="5716" y="1238"/>
                  <a:pt x="5716" y="1453"/>
                </a:cubicBezTo>
                <a:cubicBezTo>
                  <a:pt x="5716" y="1643"/>
                  <a:pt x="5549" y="1810"/>
                  <a:pt x="5359" y="1810"/>
                </a:cubicBezTo>
                <a:cubicBezTo>
                  <a:pt x="5168" y="1810"/>
                  <a:pt x="5001" y="1643"/>
                  <a:pt x="5001" y="1453"/>
                </a:cubicBezTo>
                <a:cubicBezTo>
                  <a:pt x="5001" y="1238"/>
                  <a:pt x="5168" y="1072"/>
                  <a:pt x="5359" y="1072"/>
                </a:cubicBezTo>
                <a:close/>
                <a:moveTo>
                  <a:pt x="1596" y="2096"/>
                </a:moveTo>
                <a:cubicBezTo>
                  <a:pt x="1810" y="2096"/>
                  <a:pt x="1977" y="2239"/>
                  <a:pt x="1977" y="2453"/>
                </a:cubicBezTo>
                <a:cubicBezTo>
                  <a:pt x="1977" y="2644"/>
                  <a:pt x="1810" y="2810"/>
                  <a:pt x="1596" y="2810"/>
                </a:cubicBezTo>
                <a:cubicBezTo>
                  <a:pt x="1405" y="2810"/>
                  <a:pt x="1239" y="2644"/>
                  <a:pt x="1239" y="2453"/>
                </a:cubicBezTo>
                <a:cubicBezTo>
                  <a:pt x="1239" y="2239"/>
                  <a:pt x="1405" y="2096"/>
                  <a:pt x="1596" y="2096"/>
                </a:cubicBezTo>
                <a:close/>
                <a:moveTo>
                  <a:pt x="6597" y="2096"/>
                </a:moveTo>
                <a:cubicBezTo>
                  <a:pt x="6787" y="2096"/>
                  <a:pt x="6954" y="2239"/>
                  <a:pt x="6954" y="2453"/>
                </a:cubicBezTo>
                <a:cubicBezTo>
                  <a:pt x="6954" y="2644"/>
                  <a:pt x="6787" y="2810"/>
                  <a:pt x="6597" y="2810"/>
                </a:cubicBezTo>
                <a:cubicBezTo>
                  <a:pt x="6383" y="2810"/>
                  <a:pt x="6216" y="2644"/>
                  <a:pt x="6216" y="2453"/>
                </a:cubicBezTo>
                <a:cubicBezTo>
                  <a:pt x="6216" y="2239"/>
                  <a:pt x="6383" y="2096"/>
                  <a:pt x="6597" y="2096"/>
                </a:cubicBezTo>
                <a:close/>
                <a:moveTo>
                  <a:pt x="2834" y="2286"/>
                </a:moveTo>
                <a:cubicBezTo>
                  <a:pt x="3025" y="2286"/>
                  <a:pt x="3191" y="2429"/>
                  <a:pt x="3191" y="2644"/>
                </a:cubicBezTo>
                <a:cubicBezTo>
                  <a:pt x="3191" y="2834"/>
                  <a:pt x="3025" y="3001"/>
                  <a:pt x="2834" y="3001"/>
                </a:cubicBezTo>
                <a:cubicBezTo>
                  <a:pt x="2644" y="3001"/>
                  <a:pt x="2477" y="2834"/>
                  <a:pt x="2477" y="2644"/>
                </a:cubicBezTo>
                <a:cubicBezTo>
                  <a:pt x="2477" y="2429"/>
                  <a:pt x="2644" y="2286"/>
                  <a:pt x="2834" y="2286"/>
                </a:cubicBezTo>
                <a:close/>
                <a:moveTo>
                  <a:pt x="4096" y="2286"/>
                </a:moveTo>
                <a:cubicBezTo>
                  <a:pt x="4287" y="2286"/>
                  <a:pt x="4454" y="2429"/>
                  <a:pt x="4454" y="2644"/>
                </a:cubicBezTo>
                <a:cubicBezTo>
                  <a:pt x="4454" y="2834"/>
                  <a:pt x="4287" y="3001"/>
                  <a:pt x="4096" y="3001"/>
                </a:cubicBezTo>
                <a:cubicBezTo>
                  <a:pt x="3906" y="3001"/>
                  <a:pt x="3739" y="2834"/>
                  <a:pt x="3739" y="2644"/>
                </a:cubicBezTo>
                <a:cubicBezTo>
                  <a:pt x="3739" y="2429"/>
                  <a:pt x="3906" y="2286"/>
                  <a:pt x="4096" y="2286"/>
                </a:cubicBezTo>
                <a:close/>
                <a:moveTo>
                  <a:pt x="5359" y="2286"/>
                </a:moveTo>
                <a:cubicBezTo>
                  <a:pt x="5549" y="2286"/>
                  <a:pt x="5716" y="2429"/>
                  <a:pt x="5716" y="2644"/>
                </a:cubicBezTo>
                <a:cubicBezTo>
                  <a:pt x="5716" y="2834"/>
                  <a:pt x="5549" y="3001"/>
                  <a:pt x="5359" y="3001"/>
                </a:cubicBezTo>
                <a:cubicBezTo>
                  <a:pt x="5168" y="3001"/>
                  <a:pt x="5001" y="2834"/>
                  <a:pt x="5001" y="2644"/>
                </a:cubicBezTo>
                <a:cubicBezTo>
                  <a:pt x="5001" y="2429"/>
                  <a:pt x="5168" y="2286"/>
                  <a:pt x="5359" y="2286"/>
                </a:cubicBezTo>
                <a:close/>
                <a:moveTo>
                  <a:pt x="6835" y="3569"/>
                </a:moveTo>
                <a:cubicBezTo>
                  <a:pt x="7005" y="3569"/>
                  <a:pt x="7147" y="3684"/>
                  <a:pt x="7168" y="3858"/>
                </a:cubicBezTo>
                <a:cubicBezTo>
                  <a:pt x="7192" y="4049"/>
                  <a:pt x="7073" y="4215"/>
                  <a:pt x="6883" y="4239"/>
                </a:cubicBezTo>
                <a:cubicBezTo>
                  <a:pt x="5430" y="4406"/>
                  <a:pt x="5525" y="4406"/>
                  <a:pt x="5501" y="4406"/>
                </a:cubicBezTo>
                <a:cubicBezTo>
                  <a:pt x="5311" y="4406"/>
                  <a:pt x="5168" y="4287"/>
                  <a:pt x="5144" y="4096"/>
                </a:cubicBezTo>
                <a:cubicBezTo>
                  <a:pt x="5120" y="3929"/>
                  <a:pt x="5263" y="3739"/>
                  <a:pt x="5454" y="3715"/>
                </a:cubicBezTo>
                <a:lnTo>
                  <a:pt x="6787" y="3572"/>
                </a:lnTo>
                <a:cubicBezTo>
                  <a:pt x="6804" y="3570"/>
                  <a:pt x="6820" y="3569"/>
                  <a:pt x="6835" y="3569"/>
                </a:cubicBezTo>
                <a:close/>
                <a:moveTo>
                  <a:pt x="1357" y="3569"/>
                </a:moveTo>
                <a:cubicBezTo>
                  <a:pt x="1373" y="3569"/>
                  <a:pt x="1389" y="3570"/>
                  <a:pt x="1405" y="3572"/>
                </a:cubicBezTo>
                <a:lnTo>
                  <a:pt x="2739" y="3715"/>
                </a:lnTo>
                <a:cubicBezTo>
                  <a:pt x="2929" y="3739"/>
                  <a:pt x="3072" y="3929"/>
                  <a:pt x="3049" y="4096"/>
                </a:cubicBezTo>
                <a:cubicBezTo>
                  <a:pt x="3026" y="4273"/>
                  <a:pt x="2861" y="4408"/>
                  <a:pt x="2704" y="4408"/>
                </a:cubicBezTo>
                <a:cubicBezTo>
                  <a:pt x="2692" y="4408"/>
                  <a:pt x="2680" y="4408"/>
                  <a:pt x="2667" y="4406"/>
                </a:cubicBezTo>
                <a:lnTo>
                  <a:pt x="1310" y="4239"/>
                </a:lnTo>
                <a:cubicBezTo>
                  <a:pt x="1120" y="4215"/>
                  <a:pt x="1000" y="4049"/>
                  <a:pt x="1024" y="3858"/>
                </a:cubicBezTo>
                <a:cubicBezTo>
                  <a:pt x="1046" y="3684"/>
                  <a:pt x="1187" y="3569"/>
                  <a:pt x="1357" y="3569"/>
                </a:cubicBezTo>
                <a:close/>
                <a:moveTo>
                  <a:pt x="1120" y="5477"/>
                </a:moveTo>
                <a:cubicBezTo>
                  <a:pt x="1334" y="5477"/>
                  <a:pt x="1477" y="5644"/>
                  <a:pt x="1477" y="5858"/>
                </a:cubicBezTo>
                <a:cubicBezTo>
                  <a:pt x="1477" y="6049"/>
                  <a:pt x="1334" y="6216"/>
                  <a:pt x="1120" y="6216"/>
                </a:cubicBezTo>
                <a:cubicBezTo>
                  <a:pt x="929" y="6216"/>
                  <a:pt x="762" y="6049"/>
                  <a:pt x="762" y="5858"/>
                </a:cubicBezTo>
                <a:cubicBezTo>
                  <a:pt x="762" y="5644"/>
                  <a:pt x="929" y="5477"/>
                  <a:pt x="1120" y="5477"/>
                </a:cubicBezTo>
                <a:close/>
                <a:moveTo>
                  <a:pt x="7073" y="5477"/>
                </a:moveTo>
                <a:cubicBezTo>
                  <a:pt x="7264" y="5477"/>
                  <a:pt x="7430" y="5644"/>
                  <a:pt x="7430" y="5858"/>
                </a:cubicBezTo>
                <a:cubicBezTo>
                  <a:pt x="7430" y="6049"/>
                  <a:pt x="7264" y="6216"/>
                  <a:pt x="7073" y="6216"/>
                </a:cubicBezTo>
                <a:cubicBezTo>
                  <a:pt x="6859" y="6216"/>
                  <a:pt x="6716" y="6049"/>
                  <a:pt x="6716" y="5858"/>
                </a:cubicBezTo>
                <a:cubicBezTo>
                  <a:pt x="6716" y="5644"/>
                  <a:pt x="6859" y="5477"/>
                  <a:pt x="7073" y="5477"/>
                </a:cubicBezTo>
                <a:close/>
                <a:moveTo>
                  <a:pt x="2144" y="5620"/>
                </a:moveTo>
                <a:cubicBezTo>
                  <a:pt x="2358" y="5620"/>
                  <a:pt x="2525" y="5787"/>
                  <a:pt x="2525" y="5978"/>
                </a:cubicBezTo>
                <a:cubicBezTo>
                  <a:pt x="2525" y="6192"/>
                  <a:pt x="2358" y="6359"/>
                  <a:pt x="2144" y="6359"/>
                </a:cubicBezTo>
                <a:cubicBezTo>
                  <a:pt x="1953" y="6359"/>
                  <a:pt x="1786" y="6192"/>
                  <a:pt x="1786" y="5978"/>
                </a:cubicBezTo>
                <a:cubicBezTo>
                  <a:pt x="1786" y="5787"/>
                  <a:pt x="1953" y="5620"/>
                  <a:pt x="2144" y="5620"/>
                </a:cubicBezTo>
                <a:close/>
                <a:moveTo>
                  <a:pt x="6049" y="5620"/>
                </a:moveTo>
                <a:cubicBezTo>
                  <a:pt x="6240" y="5620"/>
                  <a:pt x="6406" y="5787"/>
                  <a:pt x="6406" y="5978"/>
                </a:cubicBezTo>
                <a:cubicBezTo>
                  <a:pt x="6406" y="6192"/>
                  <a:pt x="6240" y="6359"/>
                  <a:pt x="6049" y="6359"/>
                </a:cubicBezTo>
                <a:cubicBezTo>
                  <a:pt x="5835" y="6359"/>
                  <a:pt x="5668" y="6192"/>
                  <a:pt x="5668" y="5978"/>
                </a:cubicBezTo>
                <a:cubicBezTo>
                  <a:pt x="5668" y="5787"/>
                  <a:pt x="5835" y="5620"/>
                  <a:pt x="6049" y="5620"/>
                </a:cubicBezTo>
                <a:close/>
                <a:moveTo>
                  <a:pt x="1548" y="6549"/>
                </a:moveTo>
                <a:cubicBezTo>
                  <a:pt x="1763" y="6549"/>
                  <a:pt x="1929" y="6692"/>
                  <a:pt x="1929" y="6906"/>
                </a:cubicBezTo>
                <a:cubicBezTo>
                  <a:pt x="1929" y="7097"/>
                  <a:pt x="1763" y="7263"/>
                  <a:pt x="1548" y="7263"/>
                </a:cubicBezTo>
                <a:cubicBezTo>
                  <a:pt x="1358" y="7263"/>
                  <a:pt x="1191" y="7097"/>
                  <a:pt x="1191" y="6906"/>
                </a:cubicBezTo>
                <a:cubicBezTo>
                  <a:pt x="1191" y="6692"/>
                  <a:pt x="1358" y="6549"/>
                  <a:pt x="1548" y="6549"/>
                </a:cubicBezTo>
                <a:close/>
                <a:moveTo>
                  <a:pt x="6644" y="6549"/>
                </a:moveTo>
                <a:cubicBezTo>
                  <a:pt x="6835" y="6549"/>
                  <a:pt x="7002" y="6692"/>
                  <a:pt x="7002" y="6906"/>
                </a:cubicBezTo>
                <a:cubicBezTo>
                  <a:pt x="7002" y="7097"/>
                  <a:pt x="6835" y="7263"/>
                  <a:pt x="6644" y="7263"/>
                </a:cubicBezTo>
                <a:cubicBezTo>
                  <a:pt x="6430" y="7263"/>
                  <a:pt x="6263" y="7097"/>
                  <a:pt x="6263" y="6906"/>
                </a:cubicBezTo>
                <a:cubicBezTo>
                  <a:pt x="6263" y="6692"/>
                  <a:pt x="6430" y="6549"/>
                  <a:pt x="6644" y="6549"/>
                </a:cubicBezTo>
                <a:close/>
                <a:moveTo>
                  <a:pt x="4096" y="4358"/>
                </a:moveTo>
                <a:cubicBezTo>
                  <a:pt x="4287" y="4358"/>
                  <a:pt x="4430" y="4501"/>
                  <a:pt x="4430" y="4692"/>
                </a:cubicBezTo>
                <a:lnTo>
                  <a:pt x="4430" y="6763"/>
                </a:lnTo>
                <a:lnTo>
                  <a:pt x="4692" y="6763"/>
                </a:lnTo>
                <a:cubicBezTo>
                  <a:pt x="4882" y="6763"/>
                  <a:pt x="5025" y="6906"/>
                  <a:pt x="5025" y="7097"/>
                </a:cubicBezTo>
                <a:cubicBezTo>
                  <a:pt x="5025" y="7287"/>
                  <a:pt x="4882" y="7454"/>
                  <a:pt x="4692" y="7454"/>
                </a:cubicBezTo>
                <a:lnTo>
                  <a:pt x="3501" y="7454"/>
                </a:lnTo>
                <a:cubicBezTo>
                  <a:pt x="3310" y="7454"/>
                  <a:pt x="3168" y="7287"/>
                  <a:pt x="3168" y="7097"/>
                </a:cubicBezTo>
                <a:cubicBezTo>
                  <a:pt x="3168" y="6906"/>
                  <a:pt x="3310" y="6763"/>
                  <a:pt x="3501" y="6763"/>
                </a:cubicBezTo>
                <a:lnTo>
                  <a:pt x="3763" y="6763"/>
                </a:lnTo>
                <a:lnTo>
                  <a:pt x="3763" y="4692"/>
                </a:lnTo>
                <a:cubicBezTo>
                  <a:pt x="3763" y="4501"/>
                  <a:pt x="3906" y="4358"/>
                  <a:pt x="4096" y="4358"/>
                </a:cubicBezTo>
                <a:close/>
                <a:moveTo>
                  <a:pt x="4096" y="8692"/>
                </a:moveTo>
                <a:cubicBezTo>
                  <a:pt x="4287" y="8692"/>
                  <a:pt x="4454" y="8859"/>
                  <a:pt x="4454" y="9050"/>
                </a:cubicBezTo>
                <a:cubicBezTo>
                  <a:pt x="4454" y="9240"/>
                  <a:pt x="4287" y="9407"/>
                  <a:pt x="4096" y="9407"/>
                </a:cubicBezTo>
                <a:cubicBezTo>
                  <a:pt x="3906" y="9407"/>
                  <a:pt x="3739" y="9240"/>
                  <a:pt x="3739" y="9050"/>
                </a:cubicBezTo>
                <a:cubicBezTo>
                  <a:pt x="3739" y="8859"/>
                  <a:pt x="3906" y="8692"/>
                  <a:pt x="4096" y="8692"/>
                </a:cubicBezTo>
                <a:close/>
                <a:moveTo>
                  <a:pt x="2953" y="9002"/>
                </a:moveTo>
                <a:cubicBezTo>
                  <a:pt x="3144" y="9002"/>
                  <a:pt x="3310" y="9145"/>
                  <a:pt x="3310" y="9359"/>
                </a:cubicBezTo>
                <a:cubicBezTo>
                  <a:pt x="3310" y="9550"/>
                  <a:pt x="3144" y="9716"/>
                  <a:pt x="2953" y="9716"/>
                </a:cubicBezTo>
                <a:cubicBezTo>
                  <a:pt x="2739" y="9716"/>
                  <a:pt x="2572" y="9550"/>
                  <a:pt x="2572" y="9359"/>
                </a:cubicBezTo>
                <a:cubicBezTo>
                  <a:pt x="2572" y="9169"/>
                  <a:pt x="2739" y="9002"/>
                  <a:pt x="2953" y="9002"/>
                </a:cubicBezTo>
                <a:close/>
                <a:moveTo>
                  <a:pt x="5239" y="9002"/>
                </a:moveTo>
                <a:cubicBezTo>
                  <a:pt x="5454" y="9002"/>
                  <a:pt x="5620" y="9145"/>
                  <a:pt x="5620" y="9359"/>
                </a:cubicBezTo>
                <a:cubicBezTo>
                  <a:pt x="5620" y="9550"/>
                  <a:pt x="5454" y="9716"/>
                  <a:pt x="5239" y="9716"/>
                </a:cubicBezTo>
                <a:cubicBezTo>
                  <a:pt x="5049" y="9716"/>
                  <a:pt x="4882" y="9550"/>
                  <a:pt x="4882" y="9359"/>
                </a:cubicBezTo>
                <a:cubicBezTo>
                  <a:pt x="4882" y="9169"/>
                  <a:pt x="5049" y="9002"/>
                  <a:pt x="5239" y="9002"/>
                </a:cubicBezTo>
                <a:close/>
                <a:moveTo>
                  <a:pt x="3287" y="0"/>
                </a:moveTo>
                <a:cubicBezTo>
                  <a:pt x="1477" y="0"/>
                  <a:pt x="0" y="1477"/>
                  <a:pt x="0" y="3286"/>
                </a:cubicBezTo>
                <a:lnTo>
                  <a:pt x="0" y="7287"/>
                </a:lnTo>
                <a:cubicBezTo>
                  <a:pt x="0" y="9097"/>
                  <a:pt x="1477" y="10574"/>
                  <a:pt x="3287" y="10574"/>
                </a:cubicBezTo>
                <a:lnTo>
                  <a:pt x="4906" y="10574"/>
                </a:lnTo>
                <a:cubicBezTo>
                  <a:pt x="6716" y="10574"/>
                  <a:pt x="8192" y="9097"/>
                  <a:pt x="8192" y="7287"/>
                </a:cubicBezTo>
                <a:lnTo>
                  <a:pt x="8192" y="3286"/>
                </a:lnTo>
                <a:cubicBezTo>
                  <a:pt x="8192" y="1477"/>
                  <a:pt x="6716" y="0"/>
                  <a:pt x="4906" y="0"/>
                </a:cubicBezTo>
                <a:close/>
              </a:path>
            </a:pathLst>
          </a:custGeom>
          <a:solidFill>
            <a:schemeClr val="l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65"/>
          <p:cNvGrpSpPr/>
          <p:nvPr/>
        </p:nvGrpSpPr>
        <p:grpSpPr>
          <a:xfrm>
            <a:off x="4737817" y="1466550"/>
            <a:ext cx="393821" cy="331089"/>
            <a:chOff x="4737817" y="1466550"/>
            <a:chExt cx="393821" cy="331089"/>
          </a:xfrm>
        </p:grpSpPr>
        <p:sp>
          <p:nvSpPr>
            <p:cNvPr id="874" name="Google Shape;874;p65"/>
            <p:cNvSpPr/>
            <p:nvPr/>
          </p:nvSpPr>
          <p:spPr>
            <a:xfrm>
              <a:off x="4737817" y="1572824"/>
              <a:ext cx="226289" cy="224814"/>
            </a:xfrm>
            <a:custGeom>
              <a:rect b="b" l="l" r="r" t="t"/>
              <a:pathLst>
                <a:path extrusionOk="0" h="6247" w="6288">
                  <a:moveTo>
                    <a:pt x="5287" y="1"/>
                  </a:moveTo>
                  <a:lnTo>
                    <a:pt x="238" y="5026"/>
                  </a:lnTo>
                  <a:cubicBezTo>
                    <a:pt x="0" y="5288"/>
                    <a:pt x="0" y="5692"/>
                    <a:pt x="238" y="5954"/>
                  </a:cubicBezTo>
                  <a:lnTo>
                    <a:pt x="333" y="6050"/>
                  </a:lnTo>
                  <a:cubicBezTo>
                    <a:pt x="464" y="6181"/>
                    <a:pt x="631" y="6246"/>
                    <a:pt x="798" y="6246"/>
                  </a:cubicBezTo>
                  <a:cubicBezTo>
                    <a:pt x="965" y="6246"/>
                    <a:pt x="1131" y="6181"/>
                    <a:pt x="1262" y="6050"/>
                  </a:cubicBezTo>
                  <a:lnTo>
                    <a:pt x="6287" y="1025"/>
                  </a:lnTo>
                  <a:lnTo>
                    <a:pt x="528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5"/>
            <p:cNvSpPr/>
            <p:nvPr/>
          </p:nvSpPr>
          <p:spPr>
            <a:xfrm>
              <a:off x="5015470" y="1466550"/>
              <a:ext cx="57472" cy="54881"/>
            </a:xfrm>
            <a:custGeom>
              <a:rect b="b" l="l" r="r" t="t"/>
              <a:pathLst>
                <a:path extrusionOk="0" h="1525" w="1597">
                  <a:moveTo>
                    <a:pt x="823" y="1"/>
                  </a:moveTo>
                  <a:cubicBezTo>
                    <a:pt x="638" y="1"/>
                    <a:pt x="453" y="72"/>
                    <a:pt x="311" y="215"/>
                  </a:cubicBezTo>
                  <a:lnTo>
                    <a:pt x="1" y="525"/>
                  </a:lnTo>
                  <a:lnTo>
                    <a:pt x="1025" y="1525"/>
                  </a:lnTo>
                  <a:lnTo>
                    <a:pt x="1335" y="1215"/>
                  </a:lnTo>
                  <a:cubicBezTo>
                    <a:pt x="1596" y="953"/>
                    <a:pt x="1596" y="501"/>
                    <a:pt x="1335" y="215"/>
                  </a:cubicBezTo>
                  <a:cubicBezTo>
                    <a:pt x="1192" y="72"/>
                    <a:pt x="1007" y="1"/>
                    <a:pt x="82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5"/>
            <p:cNvSpPr/>
            <p:nvPr/>
          </p:nvSpPr>
          <p:spPr>
            <a:xfrm>
              <a:off x="4925498" y="1483285"/>
              <a:ext cx="163707" cy="162412"/>
            </a:xfrm>
            <a:custGeom>
              <a:rect b="b" l="l" r="r" t="t"/>
              <a:pathLst>
                <a:path extrusionOk="0" h="4513" w="4549">
                  <a:moveTo>
                    <a:pt x="1426" y="0"/>
                  </a:moveTo>
                  <a:cubicBezTo>
                    <a:pt x="1346" y="0"/>
                    <a:pt x="1263" y="36"/>
                    <a:pt x="1191" y="107"/>
                  </a:cubicBezTo>
                  <a:lnTo>
                    <a:pt x="119" y="1179"/>
                  </a:lnTo>
                  <a:cubicBezTo>
                    <a:pt x="0" y="1322"/>
                    <a:pt x="0" y="1512"/>
                    <a:pt x="119" y="1631"/>
                  </a:cubicBezTo>
                  <a:cubicBezTo>
                    <a:pt x="1882" y="3417"/>
                    <a:pt x="1763" y="3275"/>
                    <a:pt x="1810" y="3346"/>
                  </a:cubicBezTo>
                  <a:lnTo>
                    <a:pt x="2382" y="4513"/>
                  </a:lnTo>
                  <a:cubicBezTo>
                    <a:pt x="3620" y="4465"/>
                    <a:pt x="4478" y="3608"/>
                    <a:pt x="4549" y="2370"/>
                  </a:cubicBezTo>
                  <a:lnTo>
                    <a:pt x="3358" y="1798"/>
                  </a:lnTo>
                  <a:cubicBezTo>
                    <a:pt x="3311" y="1750"/>
                    <a:pt x="3430" y="1870"/>
                    <a:pt x="1644" y="107"/>
                  </a:cubicBezTo>
                  <a:cubicBezTo>
                    <a:pt x="1584" y="36"/>
                    <a:pt x="1507" y="0"/>
                    <a:pt x="142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5"/>
            <p:cNvSpPr/>
            <p:nvPr/>
          </p:nvSpPr>
          <p:spPr>
            <a:xfrm>
              <a:off x="5022343" y="1578835"/>
              <a:ext cx="109294" cy="103572"/>
            </a:xfrm>
            <a:custGeom>
              <a:rect b="b" l="l" r="r" t="t"/>
              <a:pathLst>
                <a:path extrusionOk="0" h="2878" w="3037">
                  <a:moveTo>
                    <a:pt x="2453" y="0"/>
                  </a:moveTo>
                  <a:cubicBezTo>
                    <a:pt x="2287" y="1334"/>
                    <a:pt x="1310" y="2310"/>
                    <a:pt x="0" y="2477"/>
                  </a:cubicBezTo>
                  <a:lnTo>
                    <a:pt x="191" y="2858"/>
                  </a:lnTo>
                  <a:cubicBezTo>
                    <a:pt x="273" y="2871"/>
                    <a:pt x="356" y="2878"/>
                    <a:pt x="439" y="2878"/>
                  </a:cubicBezTo>
                  <a:cubicBezTo>
                    <a:pt x="1705" y="2878"/>
                    <a:pt x="3037" y="1399"/>
                    <a:pt x="2858" y="215"/>
                  </a:cubicBezTo>
                  <a:lnTo>
                    <a:pt x="2834" y="191"/>
                  </a:lnTo>
                  <a:lnTo>
                    <a:pt x="2453"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65"/>
          <p:cNvGrpSpPr/>
          <p:nvPr/>
        </p:nvGrpSpPr>
        <p:grpSpPr>
          <a:xfrm>
            <a:off x="7623501" y="2083324"/>
            <a:ext cx="306829" cy="382586"/>
            <a:chOff x="7623501" y="2083324"/>
            <a:chExt cx="306829" cy="382586"/>
          </a:xfrm>
        </p:grpSpPr>
        <p:sp>
          <p:nvSpPr>
            <p:cNvPr id="879" name="Google Shape;879;p65"/>
            <p:cNvSpPr/>
            <p:nvPr/>
          </p:nvSpPr>
          <p:spPr>
            <a:xfrm>
              <a:off x="7765764" y="2083324"/>
              <a:ext cx="63446" cy="76617"/>
            </a:xfrm>
            <a:custGeom>
              <a:rect b="b" l="l" r="r" t="t"/>
              <a:pathLst>
                <a:path extrusionOk="0" h="2129" w="1763">
                  <a:moveTo>
                    <a:pt x="1401" y="1"/>
                  </a:moveTo>
                  <a:cubicBezTo>
                    <a:pt x="1336" y="1"/>
                    <a:pt x="1270" y="20"/>
                    <a:pt x="1215" y="57"/>
                  </a:cubicBezTo>
                  <a:lnTo>
                    <a:pt x="834" y="319"/>
                  </a:lnTo>
                  <a:cubicBezTo>
                    <a:pt x="286" y="676"/>
                    <a:pt x="1" y="1200"/>
                    <a:pt x="1" y="1724"/>
                  </a:cubicBezTo>
                  <a:lnTo>
                    <a:pt x="1" y="2129"/>
                  </a:lnTo>
                  <a:lnTo>
                    <a:pt x="620" y="2129"/>
                  </a:lnTo>
                  <a:lnTo>
                    <a:pt x="620" y="1724"/>
                  </a:lnTo>
                  <a:cubicBezTo>
                    <a:pt x="620" y="1414"/>
                    <a:pt x="834" y="1105"/>
                    <a:pt x="1191" y="866"/>
                  </a:cubicBezTo>
                  <a:lnTo>
                    <a:pt x="1572" y="581"/>
                  </a:lnTo>
                  <a:cubicBezTo>
                    <a:pt x="1715" y="485"/>
                    <a:pt x="1763" y="295"/>
                    <a:pt x="1668" y="152"/>
                  </a:cubicBezTo>
                  <a:cubicBezTo>
                    <a:pt x="1609" y="49"/>
                    <a:pt x="1505" y="1"/>
                    <a:pt x="140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7623501" y="2183049"/>
              <a:ext cx="306829" cy="282862"/>
            </a:xfrm>
            <a:custGeom>
              <a:rect b="b" l="l" r="r" t="t"/>
              <a:pathLst>
                <a:path extrusionOk="0" h="7860" w="8526">
                  <a:moveTo>
                    <a:pt x="5382" y="1858"/>
                  </a:moveTo>
                  <a:cubicBezTo>
                    <a:pt x="6121" y="1858"/>
                    <a:pt x="6716" y="2453"/>
                    <a:pt x="6716" y="3192"/>
                  </a:cubicBezTo>
                  <a:lnTo>
                    <a:pt x="6716" y="4359"/>
                  </a:lnTo>
                  <a:cubicBezTo>
                    <a:pt x="6716" y="5025"/>
                    <a:pt x="6240" y="5597"/>
                    <a:pt x="5597" y="5716"/>
                  </a:cubicBezTo>
                  <a:lnTo>
                    <a:pt x="5597" y="5859"/>
                  </a:lnTo>
                  <a:cubicBezTo>
                    <a:pt x="5597" y="6335"/>
                    <a:pt x="5216" y="6716"/>
                    <a:pt x="4739" y="6716"/>
                  </a:cubicBezTo>
                  <a:lnTo>
                    <a:pt x="3763" y="6716"/>
                  </a:lnTo>
                  <a:cubicBezTo>
                    <a:pt x="3287" y="6716"/>
                    <a:pt x="2882" y="6335"/>
                    <a:pt x="2882" y="5859"/>
                  </a:cubicBezTo>
                  <a:lnTo>
                    <a:pt x="2882" y="5716"/>
                  </a:lnTo>
                  <a:cubicBezTo>
                    <a:pt x="2263" y="5573"/>
                    <a:pt x="1810" y="5025"/>
                    <a:pt x="1810" y="4359"/>
                  </a:cubicBezTo>
                  <a:lnTo>
                    <a:pt x="1810" y="3192"/>
                  </a:lnTo>
                  <a:cubicBezTo>
                    <a:pt x="1810" y="2453"/>
                    <a:pt x="2406" y="1858"/>
                    <a:pt x="3144" y="1858"/>
                  </a:cubicBezTo>
                  <a:close/>
                  <a:moveTo>
                    <a:pt x="2906" y="1"/>
                  </a:moveTo>
                  <a:cubicBezTo>
                    <a:pt x="1263" y="1"/>
                    <a:pt x="0" y="1263"/>
                    <a:pt x="191" y="2668"/>
                  </a:cubicBezTo>
                  <a:lnTo>
                    <a:pt x="620" y="6168"/>
                  </a:lnTo>
                  <a:cubicBezTo>
                    <a:pt x="739" y="7145"/>
                    <a:pt x="1667" y="7859"/>
                    <a:pt x="2787" y="7859"/>
                  </a:cubicBezTo>
                  <a:lnTo>
                    <a:pt x="5740" y="7859"/>
                  </a:lnTo>
                  <a:cubicBezTo>
                    <a:pt x="6859" y="7859"/>
                    <a:pt x="7788" y="7145"/>
                    <a:pt x="7907" y="6168"/>
                  </a:cubicBezTo>
                  <a:lnTo>
                    <a:pt x="8335" y="2668"/>
                  </a:lnTo>
                  <a:cubicBezTo>
                    <a:pt x="8526" y="1263"/>
                    <a:pt x="7264" y="1"/>
                    <a:pt x="5621" y="1"/>
                  </a:cubicBezTo>
                  <a:lnTo>
                    <a:pt x="4573" y="1"/>
                  </a:lnTo>
                  <a:lnTo>
                    <a:pt x="4573" y="453"/>
                  </a:lnTo>
                  <a:lnTo>
                    <a:pt x="5240" y="453"/>
                  </a:lnTo>
                  <a:cubicBezTo>
                    <a:pt x="5406" y="453"/>
                    <a:pt x="5549" y="596"/>
                    <a:pt x="5549" y="786"/>
                  </a:cubicBezTo>
                  <a:cubicBezTo>
                    <a:pt x="5549" y="953"/>
                    <a:pt x="5406" y="1096"/>
                    <a:pt x="5240" y="1096"/>
                  </a:cubicBezTo>
                  <a:lnTo>
                    <a:pt x="3263" y="1096"/>
                  </a:lnTo>
                  <a:cubicBezTo>
                    <a:pt x="3096" y="1096"/>
                    <a:pt x="2953" y="953"/>
                    <a:pt x="2953" y="786"/>
                  </a:cubicBezTo>
                  <a:cubicBezTo>
                    <a:pt x="2953" y="596"/>
                    <a:pt x="3096" y="453"/>
                    <a:pt x="3263" y="453"/>
                  </a:cubicBezTo>
                  <a:lnTo>
                    <a:pt x="3954" y="453"/>
                  </a:lnTo>
                  <a:lnTo>
                    <a:pt x="3954"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7710917" y="2273057"/>
              <a:ext cx="132002" cy="128583"/>
            </a:xfrm>
            <a:custGeom>
              <a:rect b="b" l="l" r="r" t="t"/>
              <a:pathLst>
                <a:path extrusionOk="0" h="3573" w="3668">
                  <a:moveTo>
                    <a:pt x="977" y="548"/>
                  </a:moveTo>
                  <a:cubicBezTo>
                    <a:pt x="1144" y="548"/>
                    <a:pt x="1286" y="691"/>
                    <a:pt x="1286" y="857"/>
                  </a:cubicBezTo>
                  <a:lnTo>
                    <a:pt x="1286" y="1238"/>
                  </a:lnTo>
                  <a:cubicBezTo>
                    <a:pt x="1286" y="1405"/>
                    <a:pt x="1144" y="1548"/>
                    <a:pt x="977" y="1548"/>
                  </a:cubicBezTo>
                  <a:cubicBezTo>
                    <a:pt x="786" y="1548"/>
                    <a:pt x="643" y="1405"/>
                    <a:pt x="643" y="1238"/>
                  </a:cubicBezTo>
                  <a:lnTo>
                    <a:pt x="643" y="857"/>
                  </a:lnTo>
                  <a:cubicBezTo>
                    <a:pt x="643" y="691"/>
                    <a:pt x="786" y="548"/>
                    <a:pt x="977" y="548"/>
                  </a:cubicBezTo>
                  <a:close/>
                  <a:moveTo>
                    <a:pt x="2668" y="548"/>
                  </a:moveTo>
                  <a:cubicBezTo>
                    <a:pt x="2834" y="548"/>
                    <a:pt x="2977" y="691"/>
                    <a:pt x="2977" y="857"/>
                  </a:cubicBezTo>
                  <a:lnTo>
                    <a:pt x="2977" y="1238"/>
                  </a:lnTo>
                  <a:cubicBezTo>
                    <a:pt x="2977" y="1405"/>
                    <a:pt x="2834" y="1548"/>
                    <a:pt x="2668" y="1548"/>
                  </a:cubicBezTo>
                  <a:cubicBezTo>
                    <a:pt x="2477" y="1548"/>
                    <a:pt x="2334" y="1405"/>
                    <a:pt x="2334" y="1238"/>
                  </a:cubicBezTo>
                  <a:lnTo>
                    <a:pt x="2334" y="857"/>
                  </a:lnTo>
                  <a:cubicBezTo>
                    <a:pt x="2334" y="691"/>
                    <a:pt x="2477" y="548"/>
                    <a:pt x="2668" y="548"/>
                  </a:cubicBezTo>
                  <a:close/>
                  <a:moveTo>
                    <a:pt x="1834" y="1548"/>
                  </a:moveTo>
                  <a:cubicBezTo>
                    <a:pt x="2001" y="1548"/>
                    <a:pt x="2144" y="1691"/>
                    <a:pt x="2144" y="1858"/>
                  </a:cubicBezTo>
                  <a:lnTo>
                    <a:pt x="2144" y="2239"/>
                  </a:lnTo>
                  <a:cubicBezTo>
                    <a:pt x="2144" y="2405"/>
                    <a:pt x="2001" y="2548"/>
                    <a:pt x="1834" y="2548"/>
                  </a:cubicBezTo>
                  <a:cubicBezTo>
                    <a:pt x="1667" y="2548"/>
                    <a:pt x="1525" y="2405"/>
                    <a:pt x="1525" y="2239"/>
                  </a:cubicBezTo>
                  <a:lnTo>
                    <a:pt x="1525" y="1858"/>
                  </a:lnTo>
                  <a:cubicBezTo>
                    <a:pt x="1525" y="1691"/>
                    <a:pt x="1667" y="1548"/>
                    <a:pt x="1834" y="1548"/>
                  </a:cubicBezTo>
                  <a:close/>
                  <a:moveTo>
                    <a:pt x="715" y="0"/>
                  </a:moveTo>
                  <a:cubicBezTo>
                    <a:pt x="334" y="0"/>
                    <a:pt x="0" y="310"/>
                    <a:pt x="0" y="691"/>
                  </a:cubicBezTo>
                  <a:lnTo>
                    <a:pt x="0" y="1858"/>
                  </a:lnTo>
                  <a:cubicBezTo>
                    <a:pt x="0" y="2262"/>
                    <a:pt x="334" y="2620"/>
                    <a:pt x="786" y="2620"/>
                  </a:cubicBezTo>
                  <a:cubicBezTo>
                    <a:pt x="953" y="2620"/>
                    <a:pt x="1096" y="2763"/>
                    <a:pt x="1096" y="2929"/>
                  </a:cubicBezTo>
                  <a:lnTo>
                    <a:pt x="1096" y="3358"/>
                  </a:lnTo>
                  <a:cubicBezTo>
                    <a:pt x="1096" y="3477"/>
                    <a:pt x="1191" y="3572"/>
                    <a:pt x="1334" y="3572"/>
                  </a:cubicBezTo>
                  <a:lnTo>
                    <a:pt x="2310" y="3572"/>
                  </a:lnTo>
                  <a:cubicBezTo>
                    <a:pt x="2430" y="3572"/>
                    <a:pt x="2525" y="3477"/>
                    <a:pt x="2525" y="3358"/>
                  </a:cubicBezTo>
                  <a:lnTo>
                    <a:pt x="2525" y="2929"/>
                  </a:lnTo>
                  <a:cubicBezTo>
                    <a:pt x="2525" y="2763"/>
                    <a:pt x="2644" y="2620"/>
                    <a:pt x="2906" y="2620"/>
                  </a:cubicBezTo>
                  <a:cubicBezTo>
                    <a:pt x="3311" y="2620"/>
                    <a:pt x="3668" y="2286"/>
                    <a:pt x="3668" y="1858"/>
                  </a:cubicBezTo>
                  <a:lnTo>
                    <a:pt x="3668" y="691"/>
                  </a:lnTo>
                  <a:cubicBezTo>
                    <a:pt x="3668" y="310"/>
                    <a:pt x="3335" y="0"/>
                    <a:pt x="295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65"/>
          <p:cNvGrpSpPr/>
          <p:nvPr/>
        </p:nvGrpSpPr>
        <p:grpSpPr>
          <a:xfrm>
            <a:off x="6891562" y="2085340"/>
            <a:ext cx="378013" cy="378840"/>
            <a:chOff x="6891562" y="2085340"/>
            <a:chExt cx="378013" cy="378840"/>
          </a:xfrm>
        </p:grpSpPr>
        <p:sp>
          <p:nvSpPr>
            <p:cNvPr id="883" name="Google Shape;883;p65"/>
            <p:cNvSpPr/>
            <p:nvPr/>
          </p:nvSpPr>
          <p:spPr>
            <a:xfrm>
              <a:off x="6891562" y="2085340"/>
              <a:ext cx="378013" cy="378840"/>
            </a:xfrm>
            <a:custGeom>
              <a:rect b="b" l="l" r="r" t="t"/>
              <a:pathLst>
                <a:path extrusionOk="0" h="10527" w="10504">
                  <a:moveTo>
                    <a:pt x="5198" y="752"/>
                  </a:moveTo>
                  <a:cubicBezTo>
                    <a:pt x="5299" y="752"/>
                    <a:pt x="5400" y="755"/>
                    <a:pt x="5502" y="763"/>
                  </a:cubicBezTo>
                  <a:cubicBezTo>
                    <a:pt x="5692" y="763"/>
                    <a:pt x="5835" y="929"/>
                    <a:pt x="5812" y="1096"/>
                  </a:cubicBezTo>
                  <a:cubicBezTo>
                    <a:pt x="5788" y="1287"/>
                    <a:pt x="5645" y="1406"/>
                    <a:pt x="5478" y="1406"/>
                  </a:cubicBezTo>
                  <a:cubicBezTo>
                    <a:pt x="5402" y="1401"/>
                    <a:pt x="5326" y="1399"/>
                    <a:pt x="5250" y="1399"/>
                  </a:cubicBezTo>
                  <a:cubicBezTo>
                    <a:pt x="4494" y="1399"/>
                    <a:pt x="3748" y="1614"/>
                    <a:pt x="3121" y="2025"/>
                  </a:cubicBezTo>
                  <a:cubicBezTo>
                    <a:pt x="3063" y="2063"/>
                    <a:pt x="2999" y="2082"/>
                    <a:pt x="2934" y="2082"/>
                  </a:cubicBezTo>
                  <a:cubicBezTo>
                    <a:pt x="2837" y="2082"/>
                    <a:pt x="2739" y="2039"/>
                    <a:pt x="2668" y="1953"/>
                  </a:cubicBezTo>
                  <a:cubicBezTo>
                    <a:pt x="2573" y="1787"/>
                    <a:pt x="2620" y="1596"/>
                    <a:pt x="2763" y="1501"/>
                  </a:cubicBezTo>
                  <a:cubicBezTo>
                    <a:pt x="3469" y="1030"/>
                    <a:pt x="4310" y="752"/>
                    <a:pt x="5198" y="752"/>
                  </a:cubicBezTo>
                  <a:close/>
                  <a:moveTo>
                    <a:pt x="7128" y="1188"/>
                  </a:moveTo>
                  <a:cubicBezTo>
                    <a:pt x="7174" y="1188"/>
                    <a:pt x="7221" y="1197"/>
                    <a:pt x="7264" y="1215"/>
                  </a:cubicBezTo>
                  <a:cubicBezTo>
                    <a:pt x="8169" y="1668"/>
                    <a:pt x="8860" y="2406"/>
                    <a:pt x="9288" y="3239"/>
                  </a:cubicBezTo>
                  <a:cubicBezTo>
                    <a:pt x="9384" y="3406"/>
                    <a:pt x="9265" y="3620"/>
                    <a:pt x="9122" y="3668"/>
                  </a:cubicBezTo>
                  <a:cubicBezTo>
                    <a:pt x="9083" y="3687"/>
                    <a:pt x="9042" y="3696"/>
                    <a:pt x="9000" y="3696"/>
                  </a:cubicBezTo>
                  <a:cubicBezTo>
                    <a:pt x="8885" y="3696"/>
                    <a:pt x="8769" y="3630"/>
                    <a:pt x="8717" y="3525"/>
                  </a:cubicBezTo>
                  <a:cubicBezTo>
                    <a:pt x="8336" y="2763"/>
                    <a:pt x="7717" y="2168"/>
                    <a:pt x="6978" y="1787"/>
                  </a:cubicBezTo>
                  <a:cubicBezTo>
                    <a:pt x="6836" y="1715"/>
                    <a:pt x="6764" y="1525"/>
                    <a:pt x="6836" y="1382"/>
                  </a:cubicBezTo>
                  <a:cubicBezTo>
                    <a:pt x="6871" y="1259"/>
                    <a:pt x="6997" y="1188"/>
                    <a:pt x="7128" y="1188"/>
                  </a:cubicBezTo>
                  <a:close/>
                  <a:moveTo>
                    <a:pt x="1760" y="2642"/>
                  </a:moveTo>
                  <a:cubicBezTo>
                    <a:pt x="1820" y="2642"/>
                    <a:pt x="1879" y="2658"/>
                    <a:pt x="1930" y="2692"/>
                  </a:cubicBezTo>
                  <a:cubicBezTo>
                    <a:pt x="2073" y="2787"/>
                    <a:pt x="2120" y="3001"/>
                    <a:pt x="2025" y="3144"/>
                  </a:cubicBezTo>
                  <a:cubicBezTo>
                    <a:pt x="1549" y="3835"/>
                    <a:pt x="1334" y="4668"/>
                    <a:pt x="1382" y="5502"/>
                  </a:cubicBezTo>
                  <a:cubicBezTo>
                    <a:pt x="1406" y="5669"/>
                    <a:pt x="1263" y="5811"/>
                    <a:pt x="1096" y="5835"/>
                  </a:cubicBezTo>
                  <a:cubicBezTo>
                    <a:pt x="1084" y="5837"/>
                    <a:pt x="1072" y="5838"/>
                    <a:pt x="1059" y="5838"/>
                  </a:cubicBezTo>
                  <a:cubicBezTo>
                    <a:pt x="906" y="5838"/>
                    <a:pt x="761" y="5704"/>
                    <a:pt x="739" y="5549"/>
                  </a:cubicBezTo>
                  <a:cubicBezTo>
                    <a:pt x="691" y="4502"/>
                    <a:pt x="977" y="3549"/>
                    <a:pt x="1477" y="2787"/>
                  </a:cubicBezTo>
                  <a:cubicBezTo>
                    <a:pt x="1539" y="2695"/>
                    <a:pt x="1650" y="2642"/>
                    <a:pt x="1760" y="2642"/>
                  </a:cubicBezTo>
                  <a:close/>
                  <a:moveTo>
                    <a:pt x="6455" y="2716"/>
                  </a:moveTo>
                  <a:cubicBezTo>
                    <a:pt x="7217" y="2716"/>
                    <a:pt x="7836" y="3335"/>
                    <a:pt x="7836" y="4097"/>
                  </a:cubicBezTo>
                  <a:lnTo>
                    <a:pt x="7836" y="5335"/>
                  </a:lnTo>
                  <a:cubicBezTo>
                    <a:pt x="7836" y="6050"/>
                    <a:pt x="7312" y="6645"/>
                    <a:pt x="6645" y="6764"/>
                  </a:cubicBezTo>
                  <a:lnTo>
                    <a:pt x="6645" y="6907"/>
                  </a:lnTo>
                  <a:cubicBezTo>
                    <a:pt x="6645" y="7407"/>
                    <a:pt x="6240" y="7812"/>
                    <a:pt x="5740" y="7812"/>
                  </a:cubicBezTo>
                  <a:lnTo>
                    <a:pt x="4716" y="7812"/>
                  </a:lnTo>
                  <a:cubicBezTo>
                    <a:pt x="4216" y="7812"/>
                    <a:pt x="3811" y="7407"/>
                    <a:pt x="3811" y="6907"/>
                  </a:cubicBezTo>
                  <a:lnTo>
                    <a:pt x="3811" y="6764"/>
                  </a:lnTo>
                  <a:cubicBezTo>
                    <a:pt x="3168" y="6621"/>
                    <a:pt x="2668" y="6050"/>
                    <a:pt x="2668" y="5335"/>
                  </a:cubicBezTo>
                  <a:lnTo>
                    <a:pt x="2668" y="4097"/>
                  </a:lnTo>
                  <a:cubicBezTo>
                    <a:pt x="2668" y="3335"/>
                    <a:pt x="3287" y="2716"/>
                    <a:pt x="4073" y="2716"/>
                  </a:cubicBezTo>
                  <a:close/>
                  <a:moveTo>
                    <a:pt x="9444" y="4690"/>
                  </a:moveTo>
                  <a:cubicBezTo>
                    <a:pt x="9598" y="4690"/>
                    <a:pt x="9743" y="4823"/>
                    <a:pt x="9765" y="4978"/>
                  </a:cubicBezTo>
                  <a:cubicBezTo>
                    <a:pt x="9812" y="6002"/>
                    <a:pt x="9527" y="6978"/>
                    <a:pt x="9027" y="7740"/>
                  </a:cubicBezTo>
                  <a:cubicBezTo>
                    <a:pt x="8953" y="7843"/>
                    <a:pt x="8844" y="7891"/>
                    <a:pt x="8743" y="7891"/>
                  </a:cubicBezTo>
                  <a:cubicBezTo>
                    <a:pt x="8680" y="7891"/>
                    <a:pt x="8620" y="7872"/>
                    <a:pt x="8574" y="7836"/>
                  </a:cubicBezTo>
                  <a:cubicBezTo>
                    <a:pt x="8431" y="7740"/>
                    <a:pt x="8384" y="7550"/>
                    <a:pt x="8479" y="7407"/>
                  </a:cubicBezTo>
                  <a:cubicBezTo>
                    <a:pt x="8955" y="6693"/>
                    <a:pt x="9169" y="5859"/>
                    <a:pt x="9122" y="5026"/>
                  </a:cubicBezTo>
                  <a:cubicBezTo>
                    <a:pt x="9098" y="4859"/>
                    <a:pt x="9241" y="4692"/>
                    <a:pt x="9408" y="4692"/>
                  </a:cubicBezTo>
                  <a:cubicBezTo>
                    <a:pt x="9420" y="4690"/>
                    <a:pt x="9432" y="4690"/>
                    <a:pt x="9444" y="4690"/>
                  </a:cubicBezTo>
                  <a:close/>
                  <a:moveTo>
                    <a:pt x="1511" y="6827"/>
                  </a:moveTo>
                  <a:cubicBezTo>
                    <a:pt x="1629" y="6827"/>
                    <a:pt x="1737" y="6885"/>
                    <a:pt x="1787" y="7002"/>
                  </a:cubicBezTo>
                  <a:cubicBezTo>
                    <a:pt x="2168" y="7740"/>
                    <a:pt x="2763" y="8360"/>
                    <a:pt x="3525" y="8741"/>
                  </a:cubicBezTo>
                  <a:cubicBezTo>
                    <a:pt x="3668" y="8812"/>
                    <a:pt x="3740" y="9003"/>
                    <a:pt x="3668" y="9145"/>
                  </a:cubicBezTo>
                  <a:cubicBezTo>
                    <a:pt x="3615" y="9269"/>
                    <a:pt x="3498" y="9340"/>
                    <a:pt x="3373" y="9340"/>
                  </a:cubicBezTo>
                  <a:cubicBezTo>
                    <a:pt x="3328" y="9340"/>
                    <a:pt x="3283" y="9331"/>
                    <a:pt x="3240" y="9312"/>
                  </a:cubicBezTo>
                  <a:cubicBezTo>
                    <a:pt x="2335" y="8860"/>
                    <a:pt x="1644" y="8121"/>
                    <a:pt x="1215" y="7288"/>
                  </a:cubicBezTo>
                  <a:cubicBezTo>
                    <a:pt x="1120" y="7121"/>
                    <a:pt x="1215" y="6907"/>
                    <a:pt x="1358" y="6859"/>
                  </a:cubicBezTo>
                  <a:cubicBezTo>
                    <a:pt x="1408" y="6838"/>
                    <a:pt x="1460" y="6827"/>
                    <a:pt x="1511" y="6827"/>
                  </a:cubicBezTo>
                  <a:close/>
                  <a:moveTo>
                    <a:pt x="7569" y="8445"/>
                  </a:moveTo>
                  <a:cubicBezTo>
                    <a:pt x="7663" y="8445"/>
                    <a:pt x="7755" y="8488"/>
                    <a:pt x="7812" y="8574"/>
                  </a:cubicBezTo>
                  <a:cubicBezTo>
                    <a:pt x="7836" y="8574"/>
                    <a:pt x="7836" y="8574"/>
                    <a:pt x="7836" y="8598"/>
                  </a:cubicBezTo>
                  <a:cubicBezTo>
                    <a:pt x="7931" y="8741"/>
                    <a:pt x="7883" y="8931"/>
                    <a:pt x="7741" y="9026"/>
                  </a:cubicBezTo>
                  <a:cubicBezTo>
                    <a:pt x="6997" y="9515"/>
                    <a:pt x="6140" y="9776"/>
                    <a:pt x="5287" y="9776"/>
                  </a:cubicBezTo>
                  <a:cubicBezTo>
                    <a:pt x="5184" y="9776"/>
                    <a:pt x="5081" y="9772"/>
                    <a:pt x="4978" y="9765"/>
                  </a:cubicBezTo>
                  <a:cubicBezTo>
                    <a:pt x="4811" y="9765"/>
                    <a:pt x="4668" y="9598"/>
                    <a:pt x="4692" y="9431"/>
                  </a:cubicBezTo>
                  <a:cubicBezTo>
                    <a:pt x="4692" y="9264"/>
                    <a:pt x="4835" y="9122"/>
                    <a:pt x="5026" y="9122"/>
                  </a:cubicBezTo>
                  <a:cubicBezTo>
                    <a:pt x="5126" y="9130"/>
                    <a:pt x="5227" y="9134"/>
                    <a:pt x="5327" y="9134"/>
                  </a:cubicBezTo>
                  <a:cubicBezTo>
                    <a:pt x="6077" y="9134"/>
                    <a:pt x="6795" y="8902"/>
                    <a:pt x="7383" y="8502"/>
                  </a:cubicBezTo>
                  <a:cubicBezTo>
                    <a:pt x="7440" y="8464"/>
                    <a:pt x="7505" y="8445"/>
                    <a:pt x="7569" y="8445"/>
                  </a:cubicBezTo>
                  <a:close/>
                  <a:moveTo>
                    <a:pt x="5264" y="1"/>
                  </a:moveTo>
                  <a:cubicBezTo>
                    <a:pt x="2358" y="1"/>
                    <a:pt x="1" y="2358"/>
                    <a:pt x="1" y="5264"/>
                  </a:cubicBezTo>
                  <a:cubicBezTo>
                    <a:pt x="1" y="8169"/>
                    <a:pt x="2358" y="10527"/>
                    <a:pt x="5264" y="10527"/>
                  </a:cubicBezTo>
                  <a:cubicBezTo>
                    <a:pt x="8145" y="10527"/>
                    <a:pt x="10503" y="8169"/>
                    <a:pt x="10503" y="5264"/>
                  </a:cubicBezTo>
                  <a:cubicBezTo>
                    <a:pt x="10503" y="2358"/>
                    <a:pt x="8145" y="1"/>
                    <a:pt x="526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7010721" y="2206190"/>
              <a:ext cx="139703" cy="137148"/>
            </a:xfrm>
            <a:custGeom>
              <a:rect b="b" l="l" r="r" t="t"/>
              <a:pathLst>
                <a:path extrusionOk="0" h="3811" w="3882">
                  <a:moveTo>
                    <a:pt x="1024" y="596"/>
                  </a:moveTo>
                  <a:cubicBezTo>
                    <a:pt x="1215" y="596"/>
                    <a:pt x="1357" y="739"/>
                    <a:pt x="1357" y="929"/>
                  </a:cubicBezTo>
                  <a:lnTo>
                    <a:pt x="1357" y="1310"/>
                  </a:lnTo>
                  <a:cubicBezTo>
                    <a:pt x="1357" y="1501"/>
                    <a:pt x="1215" y="1644"/>
                    <a:pt x="1024" y="1644"/>
                  </a:cubicBezTo>
                  <a:cubicBezTo>
                    <a:pt x="857" y="1644"/>
                    <a:pt x="714" y="1501"/>
                    <a:pt x="714" y="1310"/>
                  </a:cubicBezTo>
                  <a:lnTo>
                    <a:pt x="714" y="929"/>
                  </a:lnTo>
                  <a:cubicBezTo>
                    <a:pt x="714" y="739"/>
                    <a:pt x="857" y="596"/>
                    <a:pt x="1024" y="596"/>
                  </a:cubicBezTo>
                  <a:close/>
                  <a:moveTo>
                    <a:pt x="2810" y="596"/>
                  </a:moveTo>
                  <a:cubicBezTo>
                    <a:pt x="2977" y="596"/>
                    <a:pt x="3120" y="739"/>
                    <a:pt x="3120" y="929"/>
                  </a:cubicBezTo>
                  <a:lnTo>
                    <a:pt x="3120" y="1310"/>
                  </a:lnTo>
                  <a:cubicBezTo>
                    <a:pt x="3120" y="1501"/>
                    <a:pt x="2977" y="1644"/>
                    <a:pt x="2810" y="1644"/>
                  </a:cubicBezTo>
                  <a:cubicBezTo>
                    <a:pt x="2643" y="1644"/>
                    <a:pt x="2501" y="1501"/>
                    <a:pt x="2501" y="1310"/>
                  </a:cubicBezTo>
                  <a:lnTo>
                    <a:pt x="2501" y="929"/>
                  </a:lnTo>
                  <a:cubicBezTo>
                    <a:pt x="2501" y="739"/>
                    <a:pt x="2643" y="596"/>
                    <a:pt x="2810" y="596"/>
                  </a:cubicBezTo>
                  <a:close/>
                  <a:moveTo>
                    <a:pt x="1953" y="1668"/>
                  </a:moveTo>
                  <a:cubicBezTo>
                    <a:pt x="2120" y="1668"/>
                    <a:pt x="2262" y="1810"/>
                    <a:pt x="2262" y="2001"/>
                  </a:cubicBezTo>
                  <a:lnTo>
                    <a:pt x="2262" y="2382"/>
                  </a:lnTo>
                  <a:cubicBezTo>
                    <a:pt x="2262" y="2549"/>
                    <a:pt x="2120" y="2692"/>
                    <a:pt x="1953" y="2692"/>
                  </a:cubicBezTo>
                  <a:cubicBezTo>
                    <a:pt x="1762" y="2692"/>
                    <a:pt x="1619" y="2549"/>
                    <a:pt x="1619" y="2382"/>
                  </a:cubicBezTo>
                  <a:lnTo>
                    <a:pt x="1619" y="2001"/>
                  </a:lnTo>
                  <a:cubicBezTo>
                    <a:pt x="1619" y="1810"/>
                    <a:pt x="1762" y="1668"/>
                    <a:pt x="1953" y="1668"/>
                  </a:cubicBezTo>
                  <a:close/>
                  <a:moveTo>
                    <a:pt x="762" y="1"/>
                  </a:moveTo>
                  <a:cubicBezTo>
                    <a:pt x="333" y="1"/>
                    <a:pt x="0" y="334"/>
                    <a:pt x="0" y="739"/>
                  </a:cubicBezTo>
                  <a:lnTo>
                    <a:pt x="0" y="1977"/>
                  </a:lnTo>
                  <a:cubicBezTo>
                    <a:pt x="0" y="2406"/>
                    <a:pt x="333" y="2787"/>
                    <a:pt x="834" y="2787"/>
                  </a:cubicBezTo>
                  <a:cubicBezTo>
                    <a:pt x="1000" y="2787"/>
                    <a:pt x="1143" y="2930"/>
                    <a:pt x="1143" y="3120"/>
                  </a:cubicBezTo>
                  <a:lnTo>
                    <a:pt x="1143" y="3549"/>
                  </a:lnTo>
                  <a:cubicBezTo>
                    <a:pt x="1143" y="3716"/>
                    <a:pt x="1262" y="3811"/>
                    <a:pt x="1405" y="3811"/>
                  </a:cubicBezTo>
                  <a:lnTo>
                    <a:pt x="2429" y="3811"/>
                  </a:lnTo>
                  <a:cubicBezTo>
                    <a:pt x="2572" y="3811"/>
                    <a:pt x="2691" y="3716"/>
                    <a:pt x="2691" y="3549"/>
                  </a:cubicBezTo>
                  <a:lnTo>
                    <a:pt x="2691" y="3120"/>
                  </a:lnTo>
                  <a:cubicBezTo>
                    <a:pt x="2691" y="2930"/>
                    <a:pt x="2834" y="2787"/>
                    <a:pt x="3024" y="2787"/>
                  </a:cubicBezTo>
                  <a:cubicBezTo>
                    <a:pt x="3572" y="2787"/>
                    <a:pt x="3882" y="2382"/>
                    <a:pt x="3882" y="1977"/>
                  </a:cubicBezTo>
                  <a:lnTo>
                    <a:pt x="3882" y="739"/>
                  </a:lnTo>
                  <a:cubicBezTo>
                    <a:pt x="3882" y="334"/>
                    <a:pt x="3548" y="1"/>
                    <a:pt x="312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65"/>
          <p:cNvGrpSpPr/>
          <p:nvPr/>
        </p:nvGrpSpPr>
        <p:grpSpPr>
          <a:xfrm>
            <a:off x="6211087" y="2084476"/>
            <a:ext cx="303411" cy="380568"/>
            <a:chOff x="6211087" y="2084476"/>
            <a:chExt cx="303411" cy="380568"/>
          </a:xfrm>
        </p:grpSpPr>
        <p:sp>
          <p:nvSpPr>
            <p:cNvPr id="886" name="Google Shape;886;p65"/>
            <p:cNvSpPr/>
            <p:nvPr/>
          </p:nvSpPr>
          <p:spPr>
            <a:xfrm>
              <a:off x="6211087" y="2084476"/>
              <a:ext cx="303411" cy="380568"/>
            </a:xfrm>
            <a:custGeom>
              <a:rect b="b" l="l" r="r" t="t"/>
              <a:pathLst>
                <a:path extrusionOk="0" h="10575" w="8431">
                  <a:moveTo>
                    <a:pt x="2606" y="831"/>
                  </a:moveTo>
                  <a:cubicBezTo>
                    <a:pt x="2650" y="831"/>
                    <a:pt x="2695" y="840"/>
                    <a:pt x="2739" y="858"/>
                  </a:cubicBezTo>
                  <a:lnTo>
                    <a:pt x="3715" y="1263"/>
                  </a:lnTo>
                  <a:cubicBezTo>
                    <a:pt x="3882" y="1334"/>
                    <a:pt x="3953" y="1525"/>
                    <a:pt x="3882" y="1692"/>
                  </a:cubicBezTo>
                  <a:cubicBezTo>
                    <a:pt x="3829" y="1815"/>
                    <a:pt x="3711" y="1886"/>
                    <a:pt x="3586" y="1886"/>
                  </a:cubicBezTo>
                  <a:cubicBezTo>
                    <a:pt x="3542" y="1886"/>
                    <a:pt x="3497" y="1877"/>
                    <a:pt x="3453" y="1858"/>
                  </a:cubicBezTo>
                  <a:lnTo>
                    <a:pt x="2501" y="1454"/>
                  </a:lnTo>
                  <a:cubicBezTo>
                    <a:pt x="2334" y="1382"/>
                    <a:pt x="2239" y="1192"/>
                    <a:pt x="2310" y="1025"/>
                  </a:cubicBezTo>
                  <a:cubicBezTo>
                    <a:pt x="2363" y="902"/>
                    <a:pt x="2481" y="831"/>
                    <a:pt x="2606" y="831"/>
                  </a:cubicBezTo>
                  <a:close/>
                  <a:moveTo>
                    <a:pt x="5825" y="831"/>
                  </a:moveTo>
                  <a:cubicBezTo>
                    <a:pt x="5950" y="831"/>
                    <a:pt x="6068" y="902"/>
                    <a:pt x="6120" y="1025"/>
                  </a:cubicBezTo>
                  <a:cubicBezTo>
                    <a:pt x="6192" y="1192"/>
                    <a:pt x="6097" y="1382"/>
                    <a:pt x="5930" y="1454"/>
                  </a:cubicBezTo>
                  <a:lnTo>
                    <a:pt x="4977" y="1858"/>
                  </a:lnTo>
                  <a:cubicBezTo>
                    <a:pt x="4934" y="1877"/>
                    <a:pt x="4889" y="1886"/>
                    <a:pt x="4844" y="1886"/>
                  </a:cubicBezTo>
                  <a:cubicBezTo>
                    <a:pt x="4719" y="1886"/>
                    <a:pt x="4601" y="1815"/>
                    <a:pt x="4549" y="1692"/>
                  </a:cubicBezTo>
                  <a:cubicBezTo>
                    <a:pt x="4477" y="1525"/>
                    <a:pt x="4549" y="1334"/>
                    <a:pt x="4715" y="1263"/>
                  </a:cubicBezTo>
                  <a:lnTo>
                    <a:pt x="5692" y="858"/>
                  </a:lnTo>
                  <a:cubicBezTo>
                    <a:pt x="5735" y="840"/>
                    <a:pt x="5781" y="831"/>
                    <a:pt x="5825" y="831"/>
                  </a:cubicBezTo>
                  <a:close/>
                  <a:moveTo>
                    <a:pt x="2520" y="1949"/>
                  </a:moveTo>
                  <a:cubicBezTo>
                    <a:pt x="3301" y="1949"/>
                    <a:pt x="3927" y="2635"/>
                    <a:pt x="3882" y="3430"/>
                  </a:cubicBezTo>
                  <a:cubicBezTo>
                    <a:pt x="3834" y="4121"/>
                    <a:pt x="3263" y="4692"/>
                    <a:pt x="2572" y="4716"/>
                  </a:cubicBezTo>
                  <a:cubicBezTo>
                    <a:pt x="2533" y="4719"/>
                    <a:pt x="2495" y="4721"/>
                    <a:pt x="2457" y="4721"/>
                  </a:cubicBezTo>
                  <a:cubicBezTo>
                    <a:pt x="1676" y="4721"/>
                    <a:pt x="1050" y="4034"/>
                    <a:pt x="1096" y="3240"/>
                  </a:cubicBezTo>
                  <a:cubicBezTo>
                    <a:pt x="1143" y="2549"/>
                    <a:pt x="1691" y="1977"/>
                    <a:pt x="2405" y="1954"/>
                  </a:cubicBezTo>
                  <a:cubicBezTo>
                    <a:pt x="2444" y="1950"/>
                    <a:pt x="2482" y="1949"/>
                    <a:pt x="2520" y="1949"/>
                  </a:cubicBezTo>
                  <a:close/>
                  <a:moveTo>
                    <a:pt x="5954" y="1930"/>
                  </a:moveTo>
                  <a:cubicBezTo>
                    <a:pt x="6716" y="1930"/>
                    <a:pt x="7335" y="2573"/>
                    <a:pt x="7335" y="3335"/>
                  </a:cubicBezTo>
                  <a:cubicBezTo>
                    <a:pt x="7335" y="4097"/>
                    <a:pt x="6716" y="4740"/>
                    <a:pt x="5954" y="4740"/>
                  </a:cubicBezTo>
                  <a:cubicBezTo>
                    <a:pt x="5168" y="4740"/>
                    <a:pt x="4549" y="4097"/>
                    <a:pt x="4549" y="3335"/>
                  </a:cubicBezTo>
                  <a:cubicBezTo>
                    <a:pt x="4549" y="2573"/>
                    <a:pt x="5168" y="1930"/>
                    <a:pt x="5954" y="1930"/>
                  </a:cubicBezTo>
                  <a:close/>
                  <a:moveTo>
                    <a:pt x="5049" y="4859"/>
                  </a:moveTo>
                  <a:cubicBezTo>
                    <a:pt x="5216" y="4859"/>
                    <a:pt x="5382" y="5002"/>
                    <a:pt x="5382" y="5192"/>
                  </a:cubicBezTo>
                  <a:lnTo>
                    <a:pt x="5382" y="5407"/>
                  </a:lnTo>
                  <a:cubicBezTo>
                    <a:pt x="5382" y="6050"/>
                    <a:pt x="4858" y="6574"/>
                    <a:pt x="4215" y="6574"/>
                  </a:cubicBezTo>
                  <a:cubicBezTo>
                    <a:pt x="3572" y="6574"/>
                    <a:pt x="3048" y="6050"/>
                    <a:pt x="3048" y="5407"/>
                  </a:cubicBezTo>
                  <a:lnTo>
                    <a:pt x="3048" y="5192"/>
                  </a:lnTo>
                  <a:cubicBezTo>
                    <a:pt x="3048" y="5002"/>
                    <a:pt x="3215" y="4859"/>
                    <a:pt x="3382" y="4859"/>
                  </a:cubicBezTo>
                  <a:cubicBezTo>
                    <a:pt x="3572" y="4859"/>
                    <a:pt x="3715" y="5002"/>
                    <a:pt x="3715" y="5192"/>
                  </a:cubicBezTo>
                  <a:lnTo>
                    <a:pt x="3715" y="5407"/>
                  </a:lnTo>
                  <a:cubicBezTo>
                    <a:pt x="3715" y="5693"/>
                    <a:pt x="3930" y="5907"/>
                    <a:pt x="4215" y="5907"/>
                  </a:cubicBezTo>
                  <a:cubicBezTo>
                    <a:pt x="4501" y="5907"/>
                    <a:pt x="4715" y="5693"/>
                    <a:pt x="4715" y="5407"/>
                  </a:cubicBezTo>
                  <a:lnTo>
                    <a:pt x="4715" y="5192"/>
                  </a:lnTo>
                  <a:cubicBezTo>
                    <a:pt x="4715" y="5002"/>
                    <a:pt x="4858" y="4859"/>
                    <a:pt x="5049" y="4859"/>
                  </a:cubicBezTo>
                  <a:close/>
                  <a:moveTo>
                    <a:pt x="6966" y="6443"/>
                  </a:moveTo>
                  <a:cubicBezTo>
                    <a:pt x="7037" y="6443"/>
                    <a:pt x="7109" y="6462"/>
                    <a:pt x="7168" y="6502"/>
                  </a:cubicBezTo>
                  <a:cubicBezTo>
                    <a:pt x="7311" y="6621"/>
                    <a:pt x="7335" y="6836"/>
                    <a:pt x="7216" y="6978"/>
                  </a:cubicBezTo>
                  <a:lnTo>
                    <a:pt x="7002" y="7217"/>
                  </a:lnTo>
                  <a:lnTo>
                    <a:pt x="7335" y="7479"/>
                  </a:lnTo>
                  <a:cubicBezTo>
                    <a:pt x="7478" y="7574"/>
                    <a:pt x="7502" y="7788"/>
                    <a:pt x="7406" y="7931"/>
                  </a:cubicBezTo>
                  <a:cubicBezTo>
                    <a:pt x="7339" y="8012"/>
                    <a:pt x="7241" y="8055"/>
                    <a:pt x="7142" y="8055"/>
                  </a:cubicBezTo>
                  <a:cubicBezTo>
                    <a:pt x="7067" y="8055"/>
                    <a:pt x="6992" y="8030"/>
                    <a:pt x="6930" y="7979"/>
                  </a:cubicBezTo>
                  <a:lnTo>
                    <a:pt x="6597" y="7717"/>
                  </a:lnTo>
                  <a:lnTo>
                    <a:pt x="6382" y="8003"/>
                  </a:lnTo>
                  <a:lnTo>
                    <a:pt x="6692" y="8241"/>
                  </a:lnTo>
                  <a:cubicBezTo>
                    <a:pt x="6835" y="8360"/>
                    <a:pt x="6859" y="8574"/>
                    <a:pt x="6763" y="8717"/>
                  </a:cubicBezTo>
                  <a:cubicBezTo>
                    <a:pt x="6696" y="8798"/>
                    <a:pt x="6605" y="8841"/>
                    <a:pt x="6513" y="8841"/>
                  </a:cubicBezTo>
                  <a:cubicBezTo>
                    <a:pt x="6443" y="8841"/>
                    <a:pt x="6373" y="8816"/>
                    <a:pt x="6311" y="8765"/>
                  </a:cubicBezTo>
                  <a:lnTo>
                    <a:pt x="5954" y="8503"/>
                  </a:lnTo>
                  <a:lnTo>
                    <a:pt x="5787" y="8741"/>
                  </a:lnTo>
                  <a:cubicBezTo>
                    <a:pt x="5719" y="8822"/>
                    <a:pt x="5621" y="8865"/>
                    <a:pt x="5523" y="8865"/>
                  </a:cubicBezTo>
                  <a:cubicBezTo>
                    <a:pt x="5448" y="8865"/>
                    <a:pt x="5373" y="8840"/>
                    <a:pt x="5311" y="8788"/>
                  </a:cubicBezTo>
                  <a:cubicBezTo>
                    <a:pt x="5192" y="8669"/>
                    <a:pt x="5168" y="8479"/>
                    <a:pt x="5263" y="8336"/>
                  </a:cubicBezTo>
                  <a:lnTo>
                    <a:pt x="5454" y="8122"/>
                  </a:lnTo>
                  <a:lnTo>
                    <a:pt x="5168" y="7907"/>
                  </a:lnTo>
                  <a:cubicBezTo>
                    <a:pt x="5025" y="7812"/>
                    <a:pt x="5001" y="7598"/>
                    <a:pt x="5096" y="7455"/>
                  </a:cubicBezTo>
                  <a:cubicBezTo>
                    <a:pt x="5168" y="7369"/>
                    <a:pt x="5274" y="7326"/>
                    <a:pt x="5378" y="7326"/>
                  </a:cubicBezTo>
                  <a:cubicBezTo>
                    <a:pt x="5447" y="7326"/>
                    <a:pt x="5516" y="7345"/>
                    <a:pt x="5573" y="7383"/>
                  </a:cubicBezTo>
                  <a:lnTo>
                    <a:pt x="5858" y="7621"/>
                  </a:lnTo>
                  <a:lnTo>
                    <a:pt x="6073" y="7336"/>
                  </a:lnTo>
                  <a:lnTo>
                    <a:pt x="5811" y="7121"/>
                  </a:lnTo>
                  <a:cubicBezTo>
                    <a:pt x="5668" y="7026"/>
                    <a:pt x="5644" y="6812"/>
                    <a:pt x="5739" y="6669"/>
                  </a:cubicBezTo>
                  <a:cubicBezTo>
                    <a:pt x="5811" y="6583"/>
                    <a:pt x="5917" y="6540"/>
                    <a:pt x="6021" y="6540"/>
                  </a:cubicBezTo>
                  <a:cubicBezTo>
                    <a:pt x="6090" y="6540"/>
                    <a:pt x="6159" y="6559"/>
                    <a:pt x="6216" y="6597"/>
                  </a:cubicBezTo>
                  <a:lnTo>
                    <a:pt x="6501" y="6836"/>
                  </a:lnTo>
                  <a:lnTo>
                    <a:pt x="6716" y="6550"/>
                  </a:lnTo>
                  <a:cubicBezTo>
                    <a:pt x="6771" y="6480"/>
                    <a:pt x="6867" y="6443"/>
                    <a:pt x="6966" y="6443"/>
                  </a:cubicBezTo>
                  <a:close/>
                  <a:moveTo>
                    <a:pt x="334" y="1"/>
                  </a:moveTo>
                  <a:cubicBezTo>
                    <a:pt x="143" y="1"/>
                    <a:pt x="0" y="144"/>
                    <a:pt x="0" y="334"/>
                  </a:cubicBezTo>
                  <a:lnTo>
                    <a:pt x="0" y="10241"/>
                  </a:lnTo>
                  <a:cubicBezTo>
                    <a:pt x="0" y="10430"/>
                    <a:pt x="149" y="10570"/>
                    <a:pt x="313" y="10570"/>
                  </a:cubicBezTo>
                  <a:cubicBezTo>
                    <a:pt x="376" y="10570"/>
                    <a:pt x="441" y="10549"/>
                    <a:pt x="500" y="10503"/>
                  </a:cubicBezTo>
                  <a:lnTo>
                    <a:pt x="1667" y="9693"/>
                  </a:lnTo>
                  <a:lnTo>
                    <a:pt x="2786" y="10503"/>
                  </a:lnTo>
                  <a:cubicBezTo>
                    <a:pt x="2846" y="10551"/>
                    <a:pt x="2917" y="10574"/>
                    <a:pt x="2989" y="10574"/>
                  </a:cubicBezTo>
                  <a:cubicBezTo>
                    <a:pt x="3060" y="10574"/>
                    <a:pt x="3132" y="10551"/>
                    <a:pt x="3191" y="10503"/>
                  </a:cubicBezTo>
                  <a:lnTo>
                    <a:pt x="4215" y="9717"/>
                  </a:lnTo>
                  <a:lnTo>
                    <a:pt x="5358" y="10503"/>
                  </a:lnTo>
                  <a:cubicBezTo>
                    <a:pt x="5406" y="10551"/>
                    <a:pt x="5472" y="10574"/>
                    <a:pt x="5540" y="10574"/>
                  </a:cubicBezTo>
                  <a:cubicBezTo>
                    <a:pt x="5608" y="10574"/>
                    <a:pt x="5680" y="10551"/>
                    <a:pt x="5739" y="10503"/>
                  </a:cubicBezTo>
                  <a:lnTo>
                    <a:pt x="6811" y="9717"/>
                  </a:lnTo>
                  <a:lnTo>
                    <a:pt x="7907" y="10503"/>
                  </a:lnTo>
                  <a:cubicBezTo>
                    <a:pt x="7966" y="10549"/>
                    <a:pt x="8033" y="10570"/>
                    <a:pt x="8098" y="10570"/>
                  </a:cubicBezTo>
                  <a:cubicBezTo>
                    <a:pt x="8269" y="10570"/>
                    <a:pt x="8430" y="10430"/>
                    <a:pt x="8430" y="10241"/>
                  </a:cubicBezTo>
                  <a:lnTo>
                    <a:pt x="8430" y="334"/>
                  </a:lnTo>
                  <a:cubicBezTo>
                    <a:pt x="8430" y="144"/>
                    <a:pt x="8288" y="1"/>
                    <a:pt x="809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6273636" y="2177903"/>
              <a:ext cx="54017" cy="53190"/>
            </a:xfrm>
            <a:custGeom>
              <a:rect b="b" l="l" r="r" t="t"/>
              <a:pathLst>
                <a:path extrusionOk="0" h="1478" w="1501">
                  <a:moveTo>
                    <a:pt x="739" y="1"/>
                  </a:moveTo>
                  <a:cubicBezTo>
                    <a:pt x="334" y="1"/>
                    <a:pt x="1" y="334"/>
                    <a:pt x="1" y="739"/>
                  </a:cubicBezTo>
                  <a:cubicBezTo>
                    <a:pt x="1" y="1144"/>
                    <a:pt x="334" y="1477"/>
                    <a:pt x="739" y="1477"/>
                  </a:cubicBezTo>
                  <a:cubicBezTo>
                    <a:pt x="1167" y="1477"/>
                    <a:pt x="1501" y="1144"/>
                    <a:pt x="1501" y="739"/>
                  </a:cubicBezTo>
                  <a:cubicBezTo>
                    <a:pt x="1501" y="334"/>
                    <a:pt x="1167" y="1"/>
                    <a:pt x="73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6397905" y="2177903"/>
              <a:ext cx="54017" cy="53190"/>
            </a:xfrm>
            <a:custGeom>
              <a:rect b="b" l="l" r="r" t="t"/>
              <a:pathLst>
                <a:path extrusionOk="0" h="1478" w="1501">
                  <a:moveTo>
                    <a:pt x="763" y="1"/>
                  </a:moveTo>
                  <a:cubicBezTo>
                    <a:pt x="334" y="1"/>
                    <a:pt x="1" y="334"/>
                    <a:pt x="1" y="739"/>
                  </a:cubicBezTo>
                  <a:cubicBezTo>
                    <a:pt x="1" y="1144"/>
                    <a:pt x="334" y="1477"/>
                    <a:pt x="763" y="1477"/>
                  </a:cubicBezTo>
                  <a:cubicBezTo>
                    <a:pt x="1168" y="1477"/>
                    <a:pt x="1501" y="1144"/>
                    <a:pt x="1501" y="739"/>
                  </a:cubicBezTo>
                  <a:cubicBezTo>
                    <a:pt x="1501" y="334"/>
                    <a:pt x="1168" y="1"/>
                    <a:pt x="76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65"/>
          <p:cNvGrpSpPr/>
          <p:nvPr/>
        </p:nvGrpSpPr>
        <p:grpSpPr>
          <a:xfrm>
            <a:off x="5465437" y="2150479"/>
            <a:ext cx="380579" cy="248570"/>
            <a:chOff x="5465437" y="2150479"/>
            <a:chExt cx="380579" cy="248570"/>
          </a:xfrm>
        </p:grpSpPr>
        <p:sp>
          <p:nvSpPr>
            <p:cNvPr id="890" name="Google Shape;890;p65"/>
            <p:cNvSpPr/>
            <p:nvPr/>
          </p:nvSpPr>
          <p:spPr>
            <a:xfrm>
              <a:off x="5465437" y="2176211"/>
              <a:ext cx="60891" cy="191993"/>
            </a:xfrm>
            <a:custGeom>
              <a:rect b="b" l="l" r="r" t="t"/>
              <a:pathLst>
                <a:path extrusionOk="0" h="5335" w="1692">
                  <a:moveTo>
                    <a:pt x="1" y="0"/>
                  </a:moveTo>
                  <a:lnTo>
                    <a:pt x="1" y="5334"/>
                  </a:lnTo>
                  <a:lnTo>
                    <a:pt x="1691" y="2477"/>
                  </a:lnTo>
                  <a:lnTo>
                    <a:pt x="1"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5785125" y="2176211"/>
              <a:ext cx="60891" cy="191993"/>
            </a:xfrm>
            <a:custGeom>
              <a:rect b="b" l="l" r="r" t="t"/>
              <a:pathLst>
                <a:path extrusionOk="0" h="5335" w="1692">
                  <a:moveTo>
                    <a:pt x="1691" y="0"/>
                  </a:moveTo>
                  <a:lnTo>
                    <a:pt x="0" y="2477"/>
                  </a:lnTo>
                  <a:lnTo>
                    <a:pt x="1691" y="5334"/>
                  </a:lnTo>
                  <a:lnTo>
                    <a:pt x="1691"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5474002" y="2286769"/>
              <a:ext cx="363438" cy="112281"/>
            </a:xfrm>
            <a:custGeom>
              <a:rect b="b" l="l" r="r" t="t"/>
              <a:pathLst>
                <a:path extrusionOk="0" h="3120" w="10099">
                  <a:moveTo>
                    <a:pt x="1858" y="0"/>
                  </a:moveTo>
                  <a:lnTo>
                    <a:pt x="1" y="3120"/>
                  </a:lnTo>
                  <a:lnTo>
                    <a:pt x="10098" y="3120"/>
                  </a:lnTo>
                  <a:lnTo>
                    <a:pt x="8240" y="0"/>
                  </a:lnTo>
                  <a:lnTo>
                    <a:pt x="7907" y="500"/>
                  </a:lnTo>
                  <a:cubicBezTo>
                    <a:pt x="7859" y="572"/>
                    <a:pt x="7740" y="619"/>
                    <a:pt x="7645" y="619"/>
                  </a:cubicBezTo>
                  <a:lnTo>
                    <a:pt x="7240" y="619"/>
                  </a:lnTo>
                  <a:lnTo>
                    <a:pt x="7240" y="762"/>
                  </a:lnTo>
                  <a:cubicBezTo>
                    <a:pt x="7240" y="1238"/>
                    <a:pt x="6835" y="1619"/>
                    <a:pt x="6359" y="1619"/>
                  </a:cubicBezTo>
                  <a:lnTo>
                    <a:pt x="6264" y="1619"/>
                  </a:lnTo>
                  <a:cubicBezTo>
                    <a:pt x="6264" y="2143"/>
                    <a:pt x="5859" y="2453"/>
                    <a:pt x="5454" y="2453"/>
                  </a:cubicBezTo>
                  <a:lnTo>
                    <a:pt x="4621" y="2453"/>
                  </a:lnTo>
                  <a:cubicBezTo>
                    <a:pt x="4192" y="2453"/>
                    <a:pt x="3811" y="2143"/>
                    <a:pt x="3811" y="1619"/>
                  </a:cubicBezTo>
                  <a:lnTo>
                    <a:pt x="3740" y="1619"/>
                  </a:lnTo>
                  <a:cubicBezTo>
                    <a:pt x="3263" y="1619"/>
                    <a:pt x="2858" y="1238"/>
                    <a:pt x="2858" y="762"/>
                  </a:cubicBezTo>
                  <a:lnTo>
                    <a:pt x="2858" y="619"/>
                  </a:lnTo>
                  <a:lnTo>
                    <a:pt x="2454" y="619"/>
                  </a:lnTo>
                  <a:cubicBezTo>
                    <a:pt x="2358" y="619"/>
                    <a:pt x="2239" y="572"/>
                    <a:pt x="2192" y="500"/>
                  </a:cubicBezTo>
                  <a:lnTo>
                    <a:pt x="1858"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5475729" y="2150479"/>
              <a:ext cx="359983" cy="136321"/>
            </a:xfrm>
            <a:custGeom>
              <a:rect b="b" l="l" r="r" t="t"/>
              <a:pathLst>
                <a:path extrusionOk="0" h="3788" w="10003">
                  <a:moveTo>
                    <a:pt x="0" y="1"/>
                  </a:moveTo>
                  <a:cubicBezTo>
                    <a:pt x="1024" y="1501"/>
                    <a:pt x="2358" y="3477"/>
                    <a:pt x="2572" y="3787"/>
                  </a:cubicBezTo>
                  <a:lnTo>
                    <a:pt x="2810" y="3787"/>
                  </a:lnTo>
                  <a:lnTo>
                    <a:pt x="2810" y="3144"/>
                  </a:lnTo>
                  <a:cubicBezTo>
                    <a:pt x="2810" y="2477"/>
                    <a:pt x="3358" y="1953"/>
                    <a:pt x="4025" y="1953"/>
                  </a:cubicBezTo>
                  <a:lnTo>
                    <a:pt x="5978" y="1953"/>
                  </a:lnTo>
                  <a:cubicBezTo>
                    <a:pt x="6645" y="1953"/>
                    <a:pt x="7192" y="2477"/>
                    <a:pt x="7192" y="3144"/>
                  </a:cubicBezTo>
                  <a:lnTo>
                    <a:pt x="7192" y="3787"/>
                  </a:lnTo>
                  <a:lnTo>
                    <a:pt x="7430" y="3787"/>
                  </a:lnTo>
                  <a:cubicBezTo>
                    <a:pt x="7478" y="3692"/>
                    <a:pt x="8764" y="1810"/>
                    <a:pt x="1000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5599999" y="2243042"/>
              <a:ext cx="111453" cy="109726"/>
            </a:xfrm>
            <a:custGeom>
              <a:rect b="b" l="l" r="r" t="t"/>
              <a:pathLst>
                <a:path extrusionOk="0" h="3049" w="3097">
                  <a:moveTo>
                    <a:pt x="810" y="477"/>
                  </a:moveTo>
                  <a:cubicBezTo>
                    <a:pt x="977" y="477"/>
                    <a:pt x="1120" y="620"/>
                    <a:pt x="1120" y="810"/>
                  </a:cubicBezTo>
                  <a:cubicBezTo>
                    <a:pt x="1120" y="1167"/>
                    <a:pt x="1120" y="1167"/>
                    <a:pt x="1120" y="1215"/>
                  </a:cubicBezTo>
                  <a:cubicBezTo>
                    <a:pt x="1072" y="1334"/>
                    <a:pt x="953" y="1453"/>
                    <a:pt x="810" y="1453"/>
                  </a:cubicBezTo>
                  <a:cubicBezTo>
                    <a:pt x="620" y="1453"/>
                    <a:pt x="477" y="1310"/>
                    <a:pt x="477" y="1120"/>
                  </a:cubicBezTo>
                  <a:lnTo>
                    <a:pt x="477" y="810"/>
                  </a:lnTo>
                  <a:cubicBezTo>
                    <a:pt x="477" y="620"/>
                    <a:pt x="620" y="477"/>
                    <a:pt x="810" y="477"/>
                  </a:cubicBezTo>
                  <a:close/>
                  <a:moveTo>
                    <a:pt x="2263" y="477"/>
                  </a:moveTo>
                  <a:cubicBezTo>
                    <a:pt x="2429" y="477"/>
                    <a:pt x="2572" y="620"/>
                    <a:pt x="2572" y="810"/>
                  </a:cubicBezTo>
                  <a:lnTo>
                    <a:pt x="2572" y="1120"/>
                  </a:lnTo>
                  <a:cubicBezTo>
                    <a:pt x="2572" y="1310"/>
                    <a:pt x="2429" y="1453"/>
                    <a:pt x="2263" y="1453"/>
                  </a:cubicBezTo>
                  <a:cubicBezTo>
                    <a:pt x="2096" y="1453"/>
                    <a:pt x="1953" y="1310"/>
                    <a:pt x="1953" y="1120"/>
                  </a:cubicBezTo>
                  <a:lnTo>
                    <a:pt x="1953" y="810"/>
                  </a:lnTo>
                  <a:cubicBezTo>
                    <a:pt x="1953" y="620"/>
                    <a:pt x="2096" y="477"/>
                    <a:pt x="2263" y="477"/>
                  </a:cubicBezTo>
                  <a:close/>
                  <a:moveTo>
                    <a:pt x="572" y="1"/>
                  </a:moveTo>
                  <a:cubicBezTo>
                    <a:pt x="262" y="1"/>
                    <a:pt x="0" y="262"/>
                    <a:pt x="0" y="572"/>
                  </a:cubicBezTo>
                  <a:lnTo>
                    <a:pt x="0" y="1977"/>
                  </a:lnTo>
                  <a:cubicBezTo>
                    <a:pt x="0" y="2096"/>
                    <a:pt x="96" y="2191"/>
                    <a:pt x="239" y="2191"/>
                  </a:cubicBezTo>
                  <a:lnTo>
                    <a:pt x="620" y="2191"/>
                  </a:lnTo>
                  <a:cubicBezTo>
                    <a:pt x="810" y="2191"/>
                    <a:pt x="953" y="2334"/>
                    <a:pt x="953" y="2525"/>
                  </a:cubicBezTo>
                  <a:lnTo>
                    <a:pt x="953" y="2882"/>
                  </a:lnTo>
                  <a:cubicBezTo>
                    <a:pt x="953" y="2977"/>
                    <a:pt x="1024" y="3049"/>
                    <a:pt x="1120" y="3049"/>
                  </a:cubicBezTo>
                  <a:lnTo>
                    <a:pt x="1953" y="3049"/>
                  </a:lnTo>
                  <a:cubicBezTo>
                    <a:pt x="2048" y="3049"/>
                    <a:pt x="2120" y="2977"/>
                    <a:pt x="2120" y="2882"/>
                  </a:cubicBezTo>
                  <a:lnTo>
                    <a:pt x="2120" y="2525"/>
                  </a:lnTo>
                  <a:cubicBezTo>
                    <a:pt x="2120" y="2334"/>
                    <a:pt x="2263" y="2191"/>
                    <a:pt x="2429" y="2191"/>
                  </a:cubicBezTo>
                  <a:lnTo>
                    <a:pt x="2858" y="2191"/>
                  </a:lnTo>
                  <a:cubicBezTo>
                    <a:pt x="3001" y="2191"/>
                    <a:pt x="3096" y="2096"/>
                    <a:pt x="3096" y="1977"/>
                  </a:cubicBezTo>
                  <a:lnTo>
                    <a:pt x="3096" y="572"/>
                  </a:lnTo>
                  <a:cubicBezTo>
                    <a:pt x="3096" y="262"/>
                    <a:pt x="2834" y="1"/>
                    <a:pt x="252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65"/>
          <p:cNvGrpSpPr/>
          <p:nvPr/>
        </p:nvGrpSpPr>
        <p:grpSpPr>
          <a:xfrm>
            <a:off x="4820087" y="2082749"/>
            <a:ext cx="223701" cy="384035"/>
            <a:chOff x="4820087" y="2082749"/>
            <a:chExt cx="223701" cy="384035"/>
          </a:xfrm>
        </p:grpSpPr>
        <p:sp>
          <p:nvSpPr>
            <p:cNvPr id="896" name="Google Shape;896;p65"/>
            <p:cNvSpPr/>
            <p:nvPr/>
          </p:nvSpPr>
          <p:spPr>
            <a:xfrm>
              <a:off x="4906640" y="2082749"/>
              <a:ext cx="137148" cy="155178"/>
            </a:xfrm>
            <a:custGeom>
              <a:rect b="b" l="l" r="r" t="t"/>
              <a:pathLst>
                <a:path extrusionOk="0" h="4312" w="3811">
                  <a:moveTo>
                    <a:pt x="1887" y="1"/>
                  </a:moveTo>
                  <a:cubicBezTo>
                    <a:pt x="835" y="1"/>
                    <a:pt x="0" y="872"/>
                    <a:pt x="0" y="1906"/>
                  </a:cubicBezTo>
                  <a:cubicBezTo>
                    <a:pt x="0" y="2097"/>
                    <a:pt x="143" y="2240"/>
                    <a:pt x="310" y="2240"/>
                  </a:cubicBezTo>
                  <a:cubicBezTo>
                    <a:pt x="477" y="2240"/>
                    <a:pt x="620" y="2097"/>
                    <a:pt x="620" y="1906"/>
                  </a:cubicBezTo>
                  <a:cubicBezTo>
                    <a:pt x="620" y="1206"/>
                    <a:pt x="1191" y="644"/>
                    <a:pt x="1886" y="644"/>
                  </a:cubicBezTo>
                  <a:cubicBezTo>
                    <a:pt x="1901" y="644"/>
                    <a:pt x="1915" y="644"/>
                    <a:pt x="1929" y="644"/>
                  </a:cubicBezTo>
                  <a:cubicBezTo>
                    <a:pt x="2596" y="644"/>
                    <a:pt x="3168" y="1216"/>
                    <a:pt x="3168" y="1883"/>
                  </a:cubicBezTo>
                  <a:cubicBezTo>
                    <a:pt x="3168" y="2478"/>
                    <a:pt x="2787" y="2978"/>
                    <a:pt x="2215" y="3145"/>
                  </a:cubicBezTo>
                  <a:cubicBezTo>
                    <a:pt x="1858" y="3240"/>
                    <a:pt x="1572" y="3573"/>
                    <a:pt x="1572" y="3978"/>
                  </a:cubicBezTo>
                  <a:lnTo>
                    <a:pt x="1572" y="4312"/>
                  </a:lnTo>
                  <a:lnTo>
                    <a:pt x="2215" y="4312"/>
                  </a:lnTo>
                  <a:lnTo>
                    <a:pt x="2215" y="3978"/>
                  </a:lnTo>
                  <a:cubicBezTo>
                    <a:pt x="2215" y="3859"/>
                    <a:pt x="2287" y="3788"/>
                    <a:pt x="2382" y="3764"/>
                  </a:cubicBezTo>
                  <a:cubicBezTo>
                    <a:pt x="3239" y="3526"/>
                    <a:pt x="3811" y="2764"/>
                    <a:pt x="3811" y="1883"/>
                  </a:cubicBezTo>
                  <a:cubicBezTo>
                    <a:pt x="3787" y="859"/>
                    <a:pt x="2953" y="25"/>
                    <a:pt x="1929" y="1"/>
                  </a:cubicBezTo>
                  <a:cubicBezTo>
                    <a:pt x="1915" y="1"/>
                    <a:pt x="1901" y="1"/>
                    <a:pt x="188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4820087" y="2141266"/>
              <a:ext cx="94287" cy="91948"/>
            </a:xfrm>
            <a:custGeom>
              <a:rect b="b" l="l" r="r" t="t"/>
              <a:pathLst>
                <a:path extrusionOk="0" h="2555" w="2620">
                  <a:moveTo>
                    <a:pt x="354" y="1"/>
                  </a:moveTo>
                  <a:cubicBezTo>
                    <a:pt x="274" y="1"/>
                    <a:pt x="191" y="30"/>
                    <a:pt x="119" y="90"/>
                  </a:cubicBezTo>
                  <a:cubicBezTo>
                    <a:pt x="0" y="209"/>
                    <a:pt x="0" y="423"/>
                    <a:pt x="119" y="542"/>
                  </a:cubicBezTo>
                  <a:lnTo>
                    <a:pt x="762" y="1162"/>
                  </a:lnTo>
                  <a:lnTo>
                    <a:pt x="596" y="1328"/>
                  </a:lnTo>
                  <a:cubicBezTo>
                    <a:pt x="477" y="1447"/>
                    <a:pt x="477" y="1662"/>
                    <a:pt x="596" y="1781"/>
                  </a:cubicBezTo>
                  <a:cubicBezTo>
                    <a:pt x="667" y="1840"/>
                    <a:pt x="750" y="1870"/>
                    <a:pt x="831" y="1870"/>
                  </a:cubicBezTo>
                  <a:cubicBezTo>
                    <a:pt x="911" y="1870"/>
                    <a:pt x="989" y="1840"/>
                    <a:pt x="1048" y="1781"/>
                  </a:cubicBezTo>
                  <a:lnTo>
                    <a:pt x="1215" y="1614"/>
                  </a:lnTo>
                  <a:lnTo>
                    <a:pt x="2048" y="2448"/>
                  </a:lnTo>
                  <a:cubicBezTo>
                    <a:pt x="2108" y="2519"/>
                    <a:pt x="2191" y="2555"/>
                    <a:pt x="2275" y="2555"/>
                  </a:cubicBezTo>
                  <a:cubicBezTo>
                    <a:pt x="2358" y="2555"/>
                    <a:pt x="2441" y="2519"/>
                    <a:pt x="2501" y="2448"/>
                  </a:cubicBezTo>
                  <a:cubicBezTo>
                    <a:pt x="2620" y="2328"/>
                    <a:pt x="2620" y="2138"/>
                    <a:pt x="2501" y="1995"/>
                  </a:cubicBezTo>
                  <a:lnTo>
                    <a:pt x="1667" y="1162"/>
                  </a:lnTo>
                  <a:lnTo>
                    <a:pt x="1810" y="1019"/>
                  </a:lnTo>
                  <a:cubicBezTo>
                    <a:pt x="1929" y="900"/>
                    <a:pt x="1929" y="685"/>
                    <a:pt x="1810" y="566"/>
                  </a:cubicBezTo>
                  <a:cubicBezTo>
                    <a:pt x="1751" y="507"/>
                    <a:pt x="1673" y="477"/>
                    <a:pt x="1593" y="477"/>
                  </a:cubicBezTo>
                  <a:cubicBezTo>
                    <a:pt x="1512" y="477"/>
                    <a:pt x="1429" y="507"/>
                    <a:pt x="1358" y="566"/>
                  </a:cubicBezTo>
                  <a:lnTo>
                    <a:pt x="1215" y="709"/>
                  </a:lnTo>
                  <a:lnTo>
                    <a:pt x="572" y="90"/>
                  </a:lnTo>
                  <a:cubicBezTo>
                    <a:pt x="512" y="30"/>
                    <a:pt x="435" y="1"/>
                    <a:pt x="35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4952057" y="2261037"/>
              <a:ext cx="46316" cy="27458"/>
            </a:xfrm>
            <a:custGeom>
              <a:rect b="b" l="l" r="r" t="t"/>
              <a:pathLst>
                <a:path extrusionOk="0" h="763" w="1287">
                  <a:moveTo>
                    <a:pt x="310" y="1"/>
                  </a:moveTo>
                  <a:cubicBezTo>
                    <a:pt x="120" y="1"/>
                    <a:pt x="1" y="144"/>
                    <a:pt x="1" y="310"/>
                  </a:cubicBezTo>
                  <a:lnTo>
                    <a:pt x="1" y="763"/>
                  </a:lnTo>
                  <a:cubicBezTo>
                    <a:pt x="203" y="703"/>
                    <a:pt x="417" y="673"/>
                    <a:pt x="635" y="673"/>
                  </a:cubicBezTo>
                  <a:cubicBezTo>
                    <a:pt x="852" y="673"/>
                    <a:pt x="1072" y="703"/>
                    <a:pt x="1287" y="763"/>
                  </a:cubicBezTo>
                  <a:lnTo>
                    <a:pt x="1287" y="310"/>
                  </a:lnTo>
                  <a:cubicBezTo>
                    <a:pt x="1287" y="144"/>
                    <a:pt x="1144" y="1"/>
                    <a:pt x="97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5"/>
            <p:cNvSpPr/>
            <p:nvPr/>
          </p:nvSpPr>
          <p:spPr>
            <a:xfrm>
              <a:off x="4917796" y="2308182"/>
              <a:ext cx="114008" cy="104580"/>
            </a:xfrm>
            <a:custGeom>
              <a:rect b="b" l="l" r="r" t="t"/>
              <a:pathLst>
                <a:path extrusionOk="0" h="2906" w="3168">
                  <a:moveTo>
                    <a:pt x="1596" y="0"/>
                  </a:moveTo>
                  <a:cubicBezTo>
                    <a:pt x="715" y="0"/>
                    <a:pt x="0" y="715"/>
                    <a:pt x="0" y="1596"/>
                  </a:cubicBezTo>
                  <a:lnTo>
                    <a:pt x="0" y="2906"/>
                  </a:lnTo>
                  <a:lnTo>
                    <a:pt x="3167" y="2906"/>
                  </a:lnTo>
                  <a:lnTo>
                    <a:pt x="3167" y="1596"/>
                  </a:lnTo>
                  <a:cubicBezTo>
                    <a:pt x="3167" y="715"/>
                    <a:pt x="2453" y="0"/>
                    <a:pt x="159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5"/>
            <p:cNvSpPr/>
            <p:nvPr/>
          </p:nvSpPr>
          <p:spPr>
            <a:xfrm>
              <a:off x="4917796" y="2435870"/>
              <a:ext cx="114008" cy="30913"/>
            </a:xfrm>
            <a:custGeom>
              <a:rect b="b" l="l" r="r" t="t"/>
              <a:pathLst>
                <a:path extrusionOk="0" h="859" w="3168">
                  <a:moveTo>
                    <a:pt x="0" y="1"/>
                  </a:moveTo>
                  <a:lnTo>
                    <a:pt x="0" y="858"/>
                  </a:lnTo>
                  <a:lnTo>
                    <a:pt x="3167" y="858"/>
                  </a:lnTo>
                  <a:lnTo>
                    <a:pt x="316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65"/>
          <p:cNvGrpSpPr/>
          <p:nvPr/>
        </p:nvGrpSpPr>
        <p:grpSpPr>
          <a:xfrm>
            <a:off x="7585785" y="2793274"/>
            <a:ext cx="382259" cy="291435"/>
            <a:chOff x="7585785" y="2793274"/>
            <a:chExt cx="382259" cy="291435"/>
          </a:xfrm>
        </p:grpSpPr>
        <p:sp>
          <p:nvSpPr>
            <p:cNvPr id="902" name="Google Shape;902;p65"/>
            <p:cNvSpPr/>
            <p:nvPr/>
          </p:nvSpPr>
          <p:spPr>
            <a:xfrm>
              <a:off x="7666363" y="3050377"/>
              <a:ext cx="221143" cy="34332"/>
            </a:xfrm>
            <a:custGeom>
              <a:rect b="b" l="l" r="r" t="t"/>
              <a:pathLst>
                <a:path extrusionOk="0" h="954" w="6145">
                  <a:moveTo>
                    <a:pt x="0" y="1"/>
                  </a:moveTo>
                  <a:lnTo>
                    <a:pt x="0" y="620"/>
                  </a:lnTo>
                  <a:cubicBezTo>
                    <a:pt x="0" y="810"/>
                    <a:pt x="143" y="953"/>
                    <a:pt x="310" y="953"/>
                  </a:cubicBezTo>
                  <a:lnTo>
                    <a:pt x="5835" y="953"/>
                  </a:lnTo>
                  <a:cubicBezTo>
                    <a:pt x="6001" y="953"/>
                    <a:pt x="6144" y="810"/>
                    <a:pt x="6144" y="620"/>
                  </a:cubicBezTo>
                  <a:lnTo>
                    <a:pt x="6144"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7585785" y="2793274"/>
              <a:ext cx="382259" cy="233991"/>
            </a:xfrm>
            <a:custGeom>
              <a:rect b="b" l="l" r="r" t="t"/>
              <a:pathLst>
                <a:path extrusionOk="0" h="6502" w="10622">
                  <a:moveTo>
                    <a:pt x="6049" y="762"/>
                  </a:moveTo>
                  <a:cubicBezTo>
                    <a:pt x="6597" y="762"/>
                    <a:pt x="7026" y="1191"/>
                    <a:pt x="7026" y="1739"/>
                  </a:cubicBezTo>
                  <a:lnTo>
                    <a:pt x="7026" y="2501"/>
                  </a:lnTo>
                  <a:cubicBezTo>
                    <a:pt x="7026" y="2953"/>
                    <a:pt x="6740" y="3358"/>
                    <a:pt x="6288" y="3477"/>
                  </a:cubicBezTo>
                  <a:cubicBezTo>
                    <a:pt x="6288" y="3858"/>
                    <a:pt x="5978" y="4144"/>
                    <a:pt x="5621" y="4144"/>
                  </a:cubicBezTo>
                  <a:lnTo>
                    <a:pt x="4978" y="4144"/>
                  </a:lnTo>
                  <a:cubicBezTo>
                    <a:pt x="4597" y="4144"/>
                    <a:pt x="4311" y="3858"/>
                    <a:pt x="4311" y="3477"/>
                  </a:cubicBezTo>
                  <a:cubicBezTo>
                    <a:pt x="3882" y="3334"/>
                    <a:pt x="3597" y="2953"/>
                    <a:pt x="3597" y="2501"/>
                  </a:cubicBezTo>
                  <a:lnTo>
                    <a:pt x="3597" y="1739"/>
                  </a:lnTo>
                  <a:cubicBezTo>
                    <a:pt x="3597" y="1191"/>
                    <a:pt x="4025" y="762"/>
                    <a:pt x="4573" y="762"/>
                  </a:cubicBezTo>
                  <a:close/>
                  <a:moveTo>
                    <a:pt x="6825" y="4164"/>
                  </a:moveTo>
                  <a:cubicBezTo>
                    <a:pt x="6949" y="4164"/>
                    <a:pt x="7062" y="4235"/>
                    <a:pt x="7097" y="4358"/>
                  </a:cubicBezTo>
                  <a:cubicBezTo>
                    <a:pt x="7169" y="4525"/>
                    <a:pt x="7097" y="4716"/>
                    <a:pt x="6931" y="4787"/>
                  </a:cubicBezTo>
                  <a:lnTo>
                    <a:pt x="6169" y="5073"/>
                  </a:lnTo>
                  <a:lnTo>
                    <a:pt x="6931" y="5382"/>
                  </a:lnTo>
                  <a:cubicBezTo>
                    <a:pt x="7097" y="5454"/>
                    <a:pt x="7169" y="5644"/>
                    <a:pt x="7097" y="5811"/>
                  </a:cubicBezTo>
                  <a:cubicBezTo>
                    <a:pt x="7061" y="5921"/>
                    <a:pt x="6940" y="6002"/>
                    <a:pt x="6811" y="6002"/>
                  </a:cubicBezTo>
                  <a:cubicBezTo>
                    <a:pt x="6772" y="6002"/>
                    <a:pt x="6731" y="5994"/>
                    <a:pt x="6692" y="5978"/>
                  </a:cubicBezTo>
                  <a:cubicBezTo>
                    <a:pt x="5835" y="5644"/>
                    <a:pt x="6169" y="5763"/>
                    <a:pt x="5311" y="5430"/>
                  </a:cubicBezTo>
                  <a:cubicBezTo>
                    <a:pt x="4454" y="5763"/>
                    <a:pt x="4787" y="5644"/>
                    <a:pt x="3930" y="5978"/>
                  </a:cubicBezTo>
                  <a:cubicBezTo>
                    <a:pt x="3886" y="5996"/>
                    <a:pt x="3841" y="6005"/>
                    <a:pt x="3797" y="6005"/>
                  </a:cubicBezTo>
                  <a:cubicBezTo>
                    <a:pt x="3673" y="6005"/>
                    <a:pt x="3560" y="5934"/>
                    <a:pt x="3525" y="5811"/>
                  </a:cubicBezTo>
                  <a:cubicBezTo>
                    <a:pt x="3454" y="5644"/>
                    <a:pt x="3525" y="5454"/>
                    <a:pt x="3692" y="5382"/>
                  </a:cubicBezTo>
                  <a:lnTo>
                    <a:pt x="4454" y="5073"/>
                  </a:lnTo>
                  <a:lnTo>
                    <a:pt x="3692" y="4787"/>
                  </a:lnTo>
                  <a:cubicBezTo>
                    <a:pt x="3525" y="4716"/>
                    <a:pt x="3454" y="4525"/>
                    <a:pt x="3525" y="4358"/>
                  </a:cubicBezTo>
                  <a:cubicBezTo>
                    <a:pt x="3560" y="4235"/>
                    <a:pt x="3673" y="4164"/>
                    <a:pt x="3797" y="4164"/>
                  </a:cubicBezTo>
                  <a:cubicBezTo>
                    <a:pt x="3841" y="4164"/>
                    <a:pt x="3886" y="4173"/>
                    <a:pt x="3930" y="4192"/>
                  </a:cubicBezTo>
                  <a:lnTo>
                    <a:pt x="5311" y="4739"/>
                  </a:lnTo>
                  <a:lnTo>
                    <a:pt x="6692" y="4192"/>
                  </a:lnTo>
                  <a:cubicBezTo>
                    <a:pt x="6736" y="4173"/>
                    <a:pt x="6781" y="4164"/>
                    <a:pt x="6825" y="4164"/>
                  </a:cubicBezTo>
                  <a:close/>
                  <a:moveTo>
                    <a:pt x="5311" y="0"/>
                  </a:moveTo>
                  <a:cubicBezTo>
                    <a:pt x="3739" y="0"/>
                    <a:pt x="2477" y="1286"/>
                    <a:pt x="2477" y="2858"/>
                  </a:cubicBezTo>
                  <a:lnTo>
                    <a:pt x="2477" y="4620"/>
                  </a:lnTo>
                  <a:cubicBezTo>
                    <a:pt x="2477" y="4787"/>
                    <a:pt x="2334" y="4930"/>
                    <a:pt x="2144" y="4930"/>
                  </a:cubicBezTo>
                  <a:lnTo>
                    <a:pt x="810" y="4930"/>
                  </a:lnTo>
                  <a:cubicBezTo>
                    <a:pt x="358" y="4930"/>
                    <a:pt x="24" y="5287"/>
                    <a:pt x="24" y="5716"/>
                  </a:cubicBezTo>
                  <a:cubicBezTo>
                    <a:pt x="1" y="6144"/>
                    <a:pt x="382" y="6502"/>
                    <a:pt x="810" y="6502"/>
                  </a:cubicBezTo>
                  <a:lnTo>
                    <a:pt x="9812" y="6502"/>
                  </a:lnTo>
                  <a:cubicBezTo>
                    <a:pt x="10241" y="6502"/>
                    <a:pt x="10598" y="6168"/>
                    <a:pt x="10622" y="5740"/>
                  </a:cubicBezTo>
                  <a:cubicBezTo>
                    <a:pt x="10622" y="5740"/>
                    <a:pt x="10622" y="5740"/>
                    <a:pt x="10622" y="5716"/>
                  </a:cubicBezTo>
                  <a:cubicBezTo>
                    <a:pt x="10622" y="5287"/>
                    <a:pt x="10265" y="4930"/>
                    <a:pt x="9812" y="4930"/>
                  </a:cubicBezTo>
                  <a:lnTo>
                    <a:pt x="8479" y="4930"/>
                  </a:lnTo>
                  <a:cubicBezTo>
                    <a:pt x="8288" y="4930"/>
                    <a:pt x="8145" y="4787"/>
                    <a:pt x="8145" y="4620"/>
                  </a:cubicBezTo>
                  <a:lnTo>
                    <a:pt x="8145" y="2858"/>
                  </a:lnTo>
                  <a:cubicBezTo>
                    <a:pt x="8145" y="1286"/>
                    <a:pt x="6883" y="0"/>
                    <a:pt x="531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7738341" y="2843838"/>
              <a:ext cx="77157" cy="76294"/>
            </a:xfrm>
            <a:custGeom>
              <a:rect b="b" l="l" r="r" t="t"/>
              <a:pathLst>
                <a:path extrusionOk="0" h="2120" w="2144">
                  <a:moveTo>
                    <a:pt x="596" y="334"/>
                  </a:moveTo>
                  <a:cubicBezTo>
                    <a:pt x="810" y="334"/>
                    <a:pt x="953" y="501"/>
                    <a:pt x="953" y="691"/>
                  </a:cubicBezTo>
                  <a:cubicBezTo>
                    <a:pt x="953" y="882"/>
                    <a:pt x="810" y="1048"/>
                    <a:pt x="596" y="1048"/>
                  </a:cubicBezTo>
                  <a:cubicBezTo>
                    <a:pt x="405" y="1048"/>
                    <a:pt x="239" y="882"/>
                    <a:pt x="239" y="691"/>
                  </a:cubicBezTo>
                  <a:cubicBezTo>
                    <a:pt x="239" y="501"/>
                    <a:pt x="405" y="334"/>
                    <a:pt x="596" y="334"/>
                  </a:cubicBezTo>
                  <a:close/>
                  <a:moveTo>
                    <a:pt x="1548" y="334"/>
                  </a:moveTo>
                  <a:cubicBezTo>
                    <a:pt x="1739" y="334"/>
                    <a:pt x="1906" y="501"/>
                    <a:pt x="1906" y="691"/>
                  </a:cubicBezTo>
                  <a:cubicBezTo>
                    <a:pt x="1906" y="882"/>
                    <a:pt x="1739" y="1048"/>
                    <a:pt x="1548" y="1048"/>
                  </a:cubicBezTo>
                  <a:cubicBezTo>
                    <a:pt x="1334" y="1048"/>
                    <a:pt x="1191" y="882"/>
                    <a:pt x="1191" y="691"/>
                  </a:cubicBezTo>
                  <a:cubicBezTo>
                    <a:pt x="1191" y="501"/>
                    <a:pt x="1334" y="334"/>
                    <a:pt x="1548" y="334"/>
                  </a:cubicBezTo>
                  <a:close/>
                  <a:moveTo>
                    <a:pt x="334" y="0"/>
                  </a:moveTo>
                  <a:cubicBezTo>
                    <a:pt x="143" y="0"/>
                    <a:pt x="1" y="143"/>
                    <a:pt x="1" y="334"/>
                  </a:cubicBezTo>
                  <a:lnTo>
                    <a:pt x="1" y="1096"/>
                  </a:lnTo>
                  <a:cubicBezTo>
                    <a:pt x="1" y="1263"/>
                    <a:pt x="96" y="1405"/>
                    <a:pt x="263" y="1453"/>
                  </a:cubicBezTo>
                  <a:cubicBezTo>
                    <a:pt x="524" y="1548"/>
                    <a:pt x="691" y="1786"/>
                    <a:pt x="691" y="2072"/>
                  </a:cubicBezTo>
                  <a:cubicBezTo>
                    <a:pt x="691" y="2096"/>
                    <a:pt x="715" y="2120"/>
                    <a:pt x="739" y="2120"/>
                  </a:cubicBezTo>
                  <a:lnTo>
                    <a:pt x="1382" y="2120"/>
                  </a:lnTo>
                  <a:cubicBezTo>
                    <a:pt x="1406" y="2120"/>
                    <a:pt x="1406" y="2096"/>
                    <a:pt x="1406" y="2072"/>
                  </a:cubicBezTo>
                  <a:cubicBezTo>
                    <a:pt x="1406" y="1786"/>
                    <a:pt x="1596" y="1548"/>
                    <a:pt x="1882" y="1453"/>
                  </a:cubicBezTo>
                  <a:cubicBezTo>
                    <a:pt x="2072" y="1405"/>
                    <a:pt x="2144" y="1239"/>
                    <a:pt x="2144" y="1096"/>
                  </a:cubicBezTo>
                  <a:lnTo>
                    <a:pt x="2144" y="334"/>
                  </a:lnTo>
                  <a:cubicBezTo>
                    <a:pt x="2144" y="143"/>
                    <a:pt x="2001" y="0"/>
                    <a:pt x="181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5"/>
          <p:cNvGrpSpPr/>
          <p:nvPr/>
        </p:nvGrpSpPr>
        <p:grpSpPr>
          <a:xfrm>
            <a:off x="6889871" y="2748720"/>
            <a:ext cx="381407" cy="380539"/>
            <a:chOff x="6889871" y="2748720"/>
            <a:chExt cx="381407" cy="380539"/>
          </a:xfrm>
        </p:grpSpPr>
        <p:sp>
          <p:nvSpPr>
            <p:cNvPr id="906" name="Google Shape;906;p65"/>
            <p:cNvSpPr/>
            <p:nvPr/>
          </p:nvSpPr>
          <p:spPr>
            <a:xfrm>
              <a:off x="7200957" y="2833545"/>
              <a:ext cx="66037" cy="119155"/>
            </a:xfrm>
            <a:custGeom>
              <a:rect b="b" l="l" r="r" t="t"/>
              <a:pathLst>
                <a:path extrusionOk="0" h="3311" w="1835">
                  <a:moveTo>
                    <a:pt x="1" y="1"/>
                  </a:moveTo>
                  <a:cubicBezTo>
                    <a:pt x="787" y="1001"/>
                    <a:pt x="668" y="2382"/>
                    <a:pt x="668" y="3311"/>
                  </a:cubicBezTo>
                  <a:lnTo>
                    <a:pt x="1811" y="3311"/>
                  </a:lnTo>
                  <a:cubicBezTo>
                    <a:pt x="1811" y="2358"/>
                    <a:pt x="1835" y="2096"/>
                    <a:pt x="1739" y="1691"/>
                  </a:cubicBezTo>
                  <a:cubicBezTo>
                    <a:pt x="1549" y="787"/>
                    <a:pt x="930" y="120"/>
                    <a:pt x="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a:off x="6899300" y="2833545"/>
              <a:ext cx="66001" cy="119155"/>
            </a:xfrm>
            <a:custGeom>
              <a:rect b="b" l="l" r="r" t="t"/>
              <a:pathLst>
                <a:path extrusionOk="0" h="3311" w="1834">
                  <a:moveTo>
                    <a:pt x="1834" y="1"/>
                  </a:moveTo>
                  <a:lnTo>
                    <a:pt x="1834" y="1"/>
                  </a:lnTo>
                  <a:cubicBezTo>
                    <a:pt x="1000" y="96"/>
                    <a:pt x="310" y="715"/>
                    <a:pt x="95" y="1691"/>
                  </a:cubicBezTo>
                  <a:cubicBezTo>
                    <a:pt x="0" y="2096"/>
                    <a:pt x="24" y="2358"/>
                    <a:pt x="24" y="3311"/>
                  </a:cubicBezTo>
                  <a:lnTo>
                    <a:pt x="1167" y="3311"/>
                  </a:lnTo>
                  <a:cubicBezTo>
                    <a:pt x="1167" y="2334"/>
                    <a:pt x="1143" y="2049"/>
                    <a:pt x="1215" y="1572"/>
                  </a:cubicBezTo>
                  <a:cubicBezTo>
                    <a:pt x="1310" y="1025"/>
                    <a:pt x="1500" y="453"/>
                    <a:pt x="18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5"/>
            <p:cNvSpPr/>
            <p:nvPr/>
          </p:nvSpPr>
          <p:spPr>
            <a:xfrm>
              <a:off x="6963575" y="2833185"/>
              <a:ext cx="239137" cy="119514"/>
            </a:xfrm>
            <a:custGeom>
              <a:rect b="b" l="l" r="r" t="t"/>
              <a:pathLst>
                <a:path extrusionOk="0" h="3321" w="6645">
                  <a:moveTo>
                    <a:pt x="1315" y="0"/>
                  </a:moveTo>
                  <a:cubicBezTo>
                    <a:pt x="1178" y="0"/>
                    <a:pt x="1183" y="3"/>
                    <a:pt x="1143" y="11"/>
                  </a:cubicBezTo>
                  <a:cubicBezTo>
                    <a:pt x="619" y="130"/>
                    <a:pt x="191" y="773"/>
                    <a:pt x="72" y="1678"/>
                  </a:cubicBezTo>
                  <a:cubicBezTo>
                    <a:pt x="0" y="2106"/>
                    <a:pt x="24" y="2344"/>
                    <a:pt x="24" y="3321"/>
                  </a:cubicBezTo>
                  <a:lnTo>
                    <a:pt x="881" y="3321"/>
                  </a:lnTo>
                  <a:lnTo>
                    <a:pt x="881" y="2987"/>
                  </a:lnTo>
                  <a:cubicBezTo>
                    <a:pt x="881" y="2249"/>
                    <a:pt x="1477" y="1654"/>
                    <a:pt x="2215" y="1654"/>
                  </a:cubicBezTo>
                  <a:lnTo>
                    <a:pt x="4454" y="1654"/>
                  </a:lnTo>
                  <a:cubicBezTo>
                    <a:pt x="5168" y="1654"/>
                    <a:pt x="5787" y="2249"/>
                    <a:pt x="5787" y="2987"/>
                  </a:cubicBezTo>
                  <a:lnTo>
                    <a:pt x="5787" y="3321"/>
                  </a:lnTo>
                  <a:lnTo>
                    <a:pt x="6644" y="3321"/>
                  </a:lnTo>
                  <a:cubicBezTo>
                    <a:pt x="6644" y="2344"/>
                    <a:pt x="6644" y="2106"/>
                    <a:pt x="6597" y="1678"/>
                  </a:cubicBezTo>
                  <a:cubicBezTo>
                    <a:pt x="6478" y="939"/>
                    <a:pt x="6073" y="11"/>
                    <a:pt x="5359" y="11"/>
                  </a:cubicBezTo>
                  <a:cubicBezTo>
                    <a:pt x="2437" y="11"/>
                    <a:pt x="1591" y="0"/>
                    <a:pt x="131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5"/>
            <p:cNvSpPr/>
            <p:nvPr/>
          </p:nvSpPr>
          <p:spPr>
            <a:xfrm>
              <a:off x="6900127" y="2975809"/>
              <a:ext cx="365993" cy="153451"/>
            </a:xfrm>
            <a:custGeom>
              <a:rect b="b" l="l" r="r" t="t"/>
              <a:pathLst>
                <a:path extrusionOk="0" h="4264" w="10170">
                  <a:moveTo>
                    <a:pt x="1" y="1"/>
                  </a:moveTo>
                  <a:lnTo>
                    <a:pt x="1" y="3930"/>
                  </a:lnTo>
                  <a:cubicBezTo>
                    <a:pt x="1" y="4121"/>
                    <a:pt x="144" y="4264"/>
                    <a:pt x="311" y="4264"/>
                  </a:cubicBezTo>
                  <a:lnTo>
                    <a:pt x="9860" y="4264"/>
                  </a:lnTo>
                  <a:cubicBezTo>
                    <a:pt x="10027" y="4264"/>
                    <a:pt x="10170" y="4121"/>
                    <a:pt x="10170" y="3930"/>
                  </a:cubicBezTo>
                  <a:lnTo>
                    <a:pt x="10170" y="1"/>
                  </a:lnTo>
                  <a:lnTo>
                    <a:pt x="7550" y="1"/>
                  </a:lnTo>
                  <a:cubicBezTo>
                    <a:pt x="7550" y="215"/>
                    <a:pt x="7550" y="406"/>
                    <a:pt x="7455" y="644"/>
                  </a:cubicBezTo>
                  <a:lnTo>
                    <a:pt x="9312" y="644"/>
                  </a:lnTo>
                  <a:cubicBezTo>
                    <a:pt x="9503" y="644"/>
                    <a:pt x="9646" y="787"/>
                    <a:pt x="9646" y="953"/>
                  </a:cubicBezTo>
                  <a:lnTo>
                    <a:pt x="9646" y="3263"/>
                  </a:lnTo>
                  <a:cubicBezTo>
                    <a:pt x="9646" y="3454"/>
                    <a:pt x="9503" y="3597"/>
                    <a:pt x="9312" y="3597"/>
                  </a:cubicBezTo>
                  <a:lnTo>
                    <a:pt x="811" y="3597"/>
                  </a:lnTo>
                  <a:cubicBezTo>
                    <a:pt x="644" y="3597"/>
                    <a:pt x="501" y="3454"/>
                    <a:pt x="501" y="3263"/>
                  </a:cubicBezTo>
                  <a:lnTo>
                    <a:pt x="501" y="953"/>
                  </a:lnTo>
                  <a:cubicBezTo>
                    <a:pt x="501" y="787"/>
                    <a:pt x="644" y="644"/>
                    <a:pt x="811" y="644"/>
                  </a:cubicBezTo>
                  <a:lnTo>
                    <a:pt x="2716" y="644"/>
                  </a:lnTo>
                  <a:cubicBezTo>
                    <a:pt x="2621" y="406"/>
                    <a:pt x="2644" y="215"/>
                    <a:pt x="264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5"/>
            <p:cNvSpPr/>
            <p:nvPr/>
          </p:nvSpPr>
          <p:spPr>
            <a:xfrm>
              <a:off x="6941298" y="3022090"/>
              <a:ext cx="282826" cy="60027"/>
            </a:xfrm>
            <a:custGeom>
              <a:rect b="b" l="l" r="r" t="t"/>
              <a:pathLst>
                <a:path extrusionOk="0" h="1668" w="7859">
                  <a:moveTo>
                    <a:pt x="0" y="1"/>
                  </a:moveTo>
                  <a:lnTo>
                    <a:pt x="0" y="1668"/>
                  </a:lnTo>
                  <a:lnTo>
                    <a:pt x="7859" y="1668"/>
                  </a:lnTo>
                  <a:lnTo>
                    <a:pt x="7859" y="1"/>
                  </a:lnTo>
                  <a:lnTo>
                    <a:pt x="5858" y="1"/>
                  </a:lnTo>
                  <a:cubicBezTo>
                    <a:pt x="5692" y="120"/>
                    <a:pt x="5501" y="215"/>
                    <a:pt x="5287" y="263"/>
                  </a:cubicBezTo>
                  <a:cubicBezTo>
                    <a:pt x="5287" y="930"/>
                    <a:pt x="4882" y="1263"/>
                    <a:pt x="4406" y="1263"/>
                  </a:cubicBezTo>
                  <a:lnTo>
                    <a:pt x="3429" y="1263"/>
                  </a:lnTo>
                  <a:cubicBezTo>
                    <a:pt x="3001" y="1263"/>
                    <a:pt x="2572" y="953"/>
                    <a:pt x="2572" y="263"/>
                  </a:cubicBezTo>
                  <a:cubicBezTo>
                    <a:pt x="2382" y="215"/>
                    <a:pt x="2191" y="120"/>
                    <a:pt x="202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5"/>
            <p:cNvSpPr/>
            <p:nvPr/>
          </p:nvSpPr>
          <p:spPr>
            <a:xfrm>
              <a:off x="7017559" y="2915815"/>
              <a:ext cx="132002" cy="128583"/>
            </a:xfrm>
            <a:custGeom>
              <a:rect b="b" l="l" r="r" t="t"/>
              <a:pathLst>
                <a:path extrusionOk="0" h="3573" w="3668">
                  <a:moveTo>
                    <a:pt x="977" y="549"/>
                  </a:moveTo>
                  <a:cubicBezTo>
                    <a:pt x="1144" y="549"/>
                    <a:pt x="1287" y="691"/>
                    <a:pt x="1287" y="858"/>
                  </a:cubicBezTo>
                  <a:lnTo>
                    <a:pt x="1287" y="1239"/>
                  </a:lnTo>
                  <a:cubicBezTo>
                    <a:pt x="1287" y="1406"/>
                    <a:pt x="1144" y="1549"/>
                    <a:pt x="977" y="1549"/>
                  </a:cubicBezTo>
                  <a:cubicBezTo>
                    <a:pt x="786" y="1549"/>
                    <a:pt x="644" y="1406"/>
                    <a:pt x="644" y="1239"/>
                  </a:cubicBezTo>
                  <a:lnTo>
                    <a:pt x="644" y="858"/>
                  </a:lnTo>
                  <a:cubicBezTo>
                    <a:pt x="644" y="691"/>
                    <a:pt x="786" y="549"/>
                    <a:pt x="977" y="549"/>
                  </a:cubicBezTo>
                  <a:close/>
                  <a:moveTo>
                    <a:pt x="2644" y="549"/>
                  </a:moveTo>
                  <a:cubicBezTo>
                    <a:pt x="2811" y="549"/>
                    <a:pt x="2954" y="691"/>
                    <a:pt x="2954" y="858"/>
                  </a:cubicBezTo>
                  <a:cubicBezTo>
                    <a:pt x="2954" y="1263"/>
                    <a:pt x="2977" y="1287"/>
                    <a:pt x="2954" y="1334"/>
                  </a:cubicBezTo>
                  <a:cubicBezTo>
                    <a:pt x="2906" y="1477"/>
                    <a:pt x="2787" y="1549"/>
                    <a:pt x="2644" y="1549"/>
                  </a:cubicBezTo>
                  <a:cubicBezTo>
                    <a:pt x="2477" y="1549"/>
                    <a:pt x="2334" y="1406"/>
                    <a:pt x="2334" y="1239"/>
                  </a:cubicBezTo>
                  <a:lnTo>
                    <a:pt x="2334" y="858"/>
                  </a:lnTo>
                  <a:cubicBezTo>
                    <a:pt x="2334" y="691"/>
                    <a:pt x="2477" y="549"/>
                    <a:pt x="2644" y="549"/>
                  </a:cubicBezTo>
                  <a:close/>
                  <a:moveTo>
                    <a:pt x="1834" y="1549"/>
                  </a:moveTo>
                  <a:cubicBezTo>
                    <a:pt x="2001" y="1549"/>
                    <a:pt x="2144" y="1692"/>
                    <a:pt x="2144" y="1858"/>
                  </a:cubicBezTo>
                  <a:lnTo>
                    <a:pt x="2144" y="2216"/>
                  </a:lnTo>
                  <a:cubicBezTo>
                    <a:pt x="2144" y="2406"/>
                    <a:pt x="2001" y="2549"/>
                    <a:pt x="1834" y="2549"/>
                  </a:cubicBezTo>
                  <a:cubicBezTo>
                    <a:pt x="1644" y="2549"/>
                    <a:pt x="1501" y="2406"/>
                    <a:pt x="1501" y="2216"/>
                  </a:cubicBezTo>
                  <a:cubicBezTo>
                    <a:pt x="1501" y="1858"/>
                    <a:pt x="1477" y="1787"/>
                    <a:pt x="1572" y="1668"/>
                  </a:cubicBezTo>
                  <a:cubicBezTo>
                    <a:pt x="1644" y="1596"/>
                    <a:pt x="1715" y="1549"/>
                    <a:pt x="1834" y="1549"/>
                  </a:cubicBezTo>
                  <a:close/>
                  <a:moveTo>
                    <a:pt x="715" y="1"/>
                  </a:moveTo>
                  <a:cubicBezTo>
                    <a:pt x="334" y="1"/>
                    <a:pt x="1" y="310"/>
                    <a:pt x="1" y="691"/>
                  </a:cubicBezTo>
                  <a:lnTo>
                    <a:pt x="1" y="1858"/>
                  </a:lnTo>
                  <a:cubicBezTo>
                    <a:pt x="1" y="2239"/>
                    <a:pt x="310" y="2597"/>
                    <a:pt x="763" y="2597"/>
                  </a:cubicBezTo>
                  <a:cubicBezTo>
                    <a:pt x="953" y="2597"/>
                    <a:pt x="1096" y="2739"/>
                    <a:pt x="1096" y="2930"/>
                  </a:cubicBezTo>
                  <a:lnTo>
                    <a:pt x="1096" y="3335"/>
                  </a:lnTo>
                  <a:cubicBezTo>
                    <a:pt x="1096" y="3478"/>
                    <a:pt x="1191" y="3573"/>
                    <a:pt x="1310" y="3573"/>
                  </a:cubicBezTo>
                  <a:lnTo>
                    <a:pt x="2287" y="3573"/>
                  </a:lnTo>
                  <a:cubicBezTo>
                    <a:pt x="2406" y="3573"/>
                    <a:pt x="2525" y="3478"/>
                    <a:pt x="2525" y="3335"/>
                  </a:cubicBezTo>
                  <a:lnTo>
                    <a:pt x="2525" y="2930"/>
                  </a:lnTo>
                  <a:cubicBezTo>
                    <a:pt x="2525" y="2787"/>
                    <a:pt x="2596" y="2668"/>
                    <a:pt x="2715" y="2620"/>
                  </a:cubicBezTo>
                  <a:cubicBezTo>
                    <a:pt x="2858" y="2573"/>
                    <a:pt x="3216" y="2692"/>
                    <a:pt x="3477" y="2311"/>
                  </a:cubicBezTo>
                  <a:cubicBezTo>
                    <a:pt x="3668" y="2096"/>
                    <a:pt x="3644" y="1882"/>
                    <a:pt x="3644" y="1668"/>
                  </a:cubicBezTo>
                  <a:lnTo>
                    <a:pt x="3644" y="691"/>
                  </a:lnTo>
                  <a:cubicBezTo>
                    <a:pt x="3644" y="310"/>
                    <a:pt x="3335" y="1"/>
                    <a:pt x="295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7212114" y="2767542"/>
              <a:ext cx="59163" cy="60027"/>
            </a:xfrm>
            <a:custGeom>
              <a:rect b="b" l="l" r="r" t="t"/>
              <a:pathLst>
                <a:path extrusionOk="0" h="1668" w="1644">
                  <a:moveTo>
                    <a:pt x="810" y="1"/>
                  </a:moveTo>
                  <a:cubicBezTo>
                    <a:pt x="643" y="1"/>
                    <a:pt x="501" y="144"/>
                    <a:pt x="501" y="311"/>
                  </a:cubicBezTo>
                  <a:lnTo>
                    <a:pt x="501" y="501"/>
                  </a:lnTo>
                  <a:lnTo>
                    <a:pt x="310" y="501"/>
                  </a:lnTo>
                  <a:cubicBezTo>
                    <a:pt x="143" y="501"/>
                    <a:pt x="0" y="644"/>
                    <a:pt x="0" y="834"/>
                  </a:cubicBezTo>
                  <a:cubicBezTo>
                    <a:pt x="0" y="1001"/>
                    <a:pt x="143" y="1144"/>
                    <a:pt x="310" y="1144"/>
                  </a:cubicBezTo>
                  <a:lnTo>
                    <a:pt x="501" y="1144"/>
                  </a:lnTo>
                  <a:lnTo>
                    <a:pt x="501" y="1335"/>
                  </a:lnTo>
                  <a:cubicBezTo>
                    <a:pt x="501" y="1525"/>
                    <a:pt x="643" y="1668"/>
                    <a:pt x="810" y="1668"/>
                  </a:cubicBezTo>
                  <a:cubicBezTo>
                    <a:pt x="1001" y="1668"/>
                    <a:pt x="1144" y="1525"/>
                    <a:pt x="1144" y="1335"/>
                  </a:cubicBezTo>
                  <a:lnTo>
                    <a:pt x="1144" y="1144"/>
                  </a:lnTo>
                  <a:lnTo>
                    <a:pt x="1334" y="1144"/>
                  </a:lnTo>
                  <a:cubicBezTo>
                    <a:pt x="1501" y="1144"/>
                    <a:pt x="1644" y="1001"/>
                    <a:pt x="1644" y="834"/>
                  </a:cubicBezTo>
                  <a:cubicBezTo>
                    <a:pt x="1644" y="644"/>
                    <a:pt x="1501" y="501"/>
                    <a:pt x="1334" y="501"/>
                  </a:cubicBezTo>
                  <a:lnTo>
                    <a:pt x="1144" y="501"/>
                  </a:lnTo>
                  <a:lnTo>
                    <a:pt x="1144" y="311"/>
                  </a:lnTo>
                  <a:cubicBezTo>
                    <a:pt x="1144" y="144"/>
                    <a:pt x="1001" y="1"/>
                    <a:pt x="81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a:off x="7142691" y="2748720"/>
              <a:ext cx="59163" cy="60027"/>
            </a:xfrm>
            <a:custGeom>
              <a:rect b="b" l="l" r="r" t="t"/>
              <a:pathLst>
                <a:path extrusionOk="0" h="1668" w="1644">
                  <a:moveTo>
                    <a:pt x="834" y="0"/>
                  </a:moveTo>
                  <a:cubicBezTo>
                    <a:pt x="643" y="0"/>
                    <a:pt x="501" y="143"/>
                    <a:pt x="501" y="333"/>
                  </a:cubicBezTo>
                  <a:lnTo>
                    <a:pt x="501" y="524"/>
                  </a:lnTo>
                  <a:lnTo>
                    <a:pt x="310" y="524"/>
                  </a:lnTo>
                  <a:cubicBezTo>
                    <a:pt x="143" y="524"/>
                    <a:pt x="0" y="667"/>
                    <a:pt x="0" y="834"/>
                  </a:cubicBezTo>
                  <a:cubicBezTo>
                    <a:pt x="0" y="1024"/>
                    <a:pt x="143" y="1167"/>
                    <a:pt x="310" y="1167"/>
                  </a:cubicBezTo>
                  <a:lnTo>
                    <a:pt x="501" y="1167"/>
                  </a:lnTo>
                  <a:lnTo>
                    <a:pt x="501" y="1357"/>
                  </a:lnTo>
                  <a:cubicBezTo>
                    <a:pt x="501" y="1524"/>
                    <a:pt x="643" y="1667"/>
                    <a:pt x="834" y="1667"/>
                  </a:cubicBezTo>
                  <a:cubicBezTo>
                    <a:pt x="1001" y="1667"/>
                    <a:pt x="1144" y="1524"/>
                    <a:pt x="1144" y="1357"/>
                  </a:cubicBezTo>
                  <a:lnTo>
                    <a:pt x="1144" y="1167"/>
                  </a:lnTo>
                  <a:lnTo>
                    <a:pt x="1334" y="1167"/>
                  </a:lnTo>
                  <a:cubicBezTo>
                    <a:pt x="1501" y="1167"/>
                    <a:pt x="1644" y="1024"/>
                    <a:pt x="1644" y="834"/>
                  </a:cubicBezTo>
                  <a:cubicBezTo>
                    <a:pt x="1644" y="667"/>
                    <a:pt x="1501" y="524"/>
                    <a:pt x="1334" y="524"/>
                  </a:cubicBezTo>
                  <a:lnTo>
                    <a:pt x="1144" y="524"/>
                  </a:lnTo>
                  <a:lnTo>
                    <a:pt x="1144" y="333"/>
                  </a:lnTo>
                  <a:cubicBezTo>
                    <a:pt x="1144" y="143"/>
                    <a:pt x="1001" y="0"/>
                    <a:pt x="83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5"/>
            <p:cNvSpPr/>
            <p:nvPr/>
          </p:nvSpPr>
          <p:spPr>
            <a:xfrm>
              <a:off x="6959293" y="2748720"/>
              <a:ext cx="59163" cy="60027"/>
            </a:xfrm>
            <a:custGeom>
              <a:rect b="b" l="l" r="r" t="t"/>
              <a:pathLst>
                <a:path extrusionOk="0" h="1668" w="1644">
                  <a:moveTo>
                    <a:pt x="810" y="0"/>
                  </a:moveTo>
                  <a:cubicBezTo>
                    <a:pt x="643" y="0"/>
                    <a:pt x="500" y="143"/>
                    <a:pt x="500" y="333"/>
                  </a:cubicBezTo>
                  <a:lnTo>
                    <a:pt x="500" y="524"/>
                  </a:lnTo>
                  <a:lnTo>
                    <a:pt x="310" y="524"/>
                  </a:lnTo>
                  <a:cubicBezTo>
                    <a:pt x="143" y="524"/>
                    <a:pt x="0" y="667"/>
                    <a:pt x="0" y="834"/>
                  </a:cubicBezTo>
                  <a:cubicBezTo>
                    <a:pt x="0" y="1024"/>
                    <a:pt x="143" y="1167"/>
                    <a:pt x="310" y="1167"/>
                  </a:cubicBezTo>
                  <a:lnTo>
                    <a:pt x="500" y="1167"/>
                  </a:lnTo>
                  <a:lnTo>
                    <a:pt x="500" y="1357"/>
                  </a:lnTo>
                  <a:cubicBezTo>
                    <a:pt x="500" y="1524"/>
                    <a:pt x="643" y="1667"/>
                    <a:pt x="810" y="1667"/>
                  </a:cubicBezTo>
                  <a:cubicBezTo>
                    <a:pt x="1000" y="1667"/>
                    <a:pt x="1143" y="1524"/>
                    <a:pt x="1143" y="1357"/>
                  </a:cubicBezTo>
                  <a:lnTo>
                    <a:pt x="1143" y="1167"/>
                  </a:lnTo>
                  <a:lnTo>
                    <a:pt x="1334" y="1167"/>
                  </a:lnTo>
                  <a:cubicBezTo>
                    <a:pt x="1500" y="1167"/>
                    <a:pt x="1643" y="1024"/>
                    <a:pt x="1643" y="834"/>
                  </a:cubicBezTo>
                  <a:cubicBezTo>
                    <a:pt x="1643" y="667"/>
                    <a:pt x="1500" y="524"/>
                    <a:pt x="1334" y="524"/>
                  </a:cubicBezTo>
                  <a:lnTo>
                    <a:pt x="1143" y="524"/>
                  </a:lnTo>
                  <a:lnTo>
                    <a:pt x="1143" y="333"/>
                  </a:lnTo>
                  <a:cubicBezTo>
                    <a:pt x="1143" y="143"/>
                    <a:pt x="1000" y="0"/>
                    <a:pt x="81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p:nvPr/>
          </p:nvSpPr>
          <p:spPr>
            <a:xfrm>
              <a:off x="6889871" y="2767542"/>
              <a:ext cx="59163" cy="60027"/>
            </a:xfrm>
            <a:custGeom>
              <a:rect b="b" l="l" r="r" t="t"/>
              <a:pathLst>
                <a:path extrusionOk="0" h="1668" w="1644">
                  <a:moveTo>
                    <a:pt x="834" y="1"/>
                  </a:moveTo>
                  <a:cubicBezTo>
                    <a:pt x="643" y="1"/>
                    <a:pt x="500" y="144"/>
                    <a:pt x="500" y="311"/>
                  </a:cubicBezTo>
                  <a:lnTo>
                    <a:pt x="500" y="501"/>
                  </a:lnTo>
                  <a:lnTo>
                    <a:pt x="310" y="501"/>
                  </a:lnTo>
                  <a:cubicBezTo>
                    <a:pt x="143" y="501"/>
                    <a:pt x="0" y="644"/>
                    <a:pt x="0" y="834"/>
                  </a:cubicBezTo>
                  <a:cubicBezTo>
                    <a:pt x="0" y="1001"/>
                    <a:pt x="143" y="1144"/>
                    <a:pt x="310" y="1144"/>
                  </a:cubicBezTo>
                  <a:lnTo>
                    <a:pt x="500" y="1144"/>
                  </a:lnTo>
                  <a:lnTo>
                    <a:pt x="500" y="1335"/>
                  </a:lnTo>
                  <a:cubicBezTo>
                    <a:pt x="500" y="1525"/>
                    <a:pt x="643" y="1668"/>
                    <a:pt x="834" y="1668"/>
                  </a:cubicBezTo>
                  <a:cubicBezTo>
                    <a:pt x="1000" y="1668"/>
                    <a:pt x="1143" y="1525"/>
                    <a:pt x="1143" y="1335"/>
                  </a:cubicBezTo>
                  <a:lnTo>
                    <a:pt x="1143" y="1144"/>
                  </a:lnTo>
                  <a:lnTo>
                    <a:pt x="1334" y="1144"/>
                  </a:lnTo>
                  <a:cubicBezTo>
                    <a:pt x="1501" y="1144"/>
                    <a:pt x="1643" y="1001"/>
                    <a:pt x="1643" y="834"/>
                  </a:cubicBezTo>
                  <a:cubicBezTo>
                    <a:pt x="1643" y="644"/>
                    <a:pt x="1501" y="501"/>
                    <a:pt x="1334" y="501"/>
                  </a:cubicBezTo>
                  <a:lnTo>
                    <a:pt x="1143" y="501"/>
                  </a:lnTo>
                  <a:lnTo>
                    <a:pt x="1143" y="311"/>
                  </a:lnTo>
                  <a:cubicBezTo>
                    <a:pt x="1143" y="144"/>
                    <a:pt x="1000" y="1"/>
                    <a:pt x="8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65"/>
          <p:cNvGrpSpPr/>
          <p:nvPr/>
        </p:nvGrpSpPr>
        <p:grpSpPr>
          <a:xfrm>
            <a:off x="6169952" y="2747424"/>
            <a:ext cx="385686" cy="383344"/>
            <a:chOff x="6169952" y="2747424"/>
            <a:chExt cx="385686" cy="383344"/>
          </a:xfrm>
        </p:grpSpPr>
        <p:sp>
          <p:nvSpPr>
            <p:cNvPr id="917" name="Google Shape;917;p65"/>
            <p:cNvSpPr/>
            <p:nvPr/>
          </p:nvSpPr>
          <p:spPr>
            <a:xfrm>
              <a:off x="6169952" y="2895266"/>
              <a:ext cx="236546" cy="235502"/>
            </a:xfrm>
            <a:custGeom>
              <a:rect b="b" l="l" r="r" t="t"/>
              <a:pathLst>
                <a:path extrusionOk="0" h="6544" w="6573">
                  <a:moveTo>
                    <a:pt x="4465" y="1774"/>
                  </a:moveTo>
                  <a:cubicBezTo>
                    <a:pt x="4549" y="1774"/>
                    <a:pt x="4632" y="1810"/>
                    <a:pt x="4691" y="1882"/>
                  </a:cubicBezTo>
                  <a:cubicBezTo>
                    <a:pt x="4834" y="2001"/>
                    <a:pt x="4834" y="2215"/>
                    <a:pt x="4691" y="2334"/>
                  </a:cubicBezTo>
                  <a:lnTo>
                    <a:pt x="3858" y="3191"/>
                  </a:lnTo>
                  <a:cubicBezTo>
                    <a:pt x="3787" y="3251"/>
                    <a:pt x="3703" y="3281"/>
                    <a:pt x="3620" y="3281"/>
                  </a:cubicBezTo>
                  <a:cubicBezTo>
                    <a:pt x="3536" y="3281"/>
                    <a:pt x="3453" y="3251"/>
                    <a:pt x="3382" y="3191"/>
                  </a:cubicBezTo>
                  <a:cubicBezTo>
                    <a:pt x="3263" y="3049"/>
                    <a:pt x="3263" y="2858"/>
                    <a:pt x="3382" y="2715"/>
                  </a:cubicBezTo>
                  <a:lnTo>
                    <a:pt x="4239" y="1882"/>
                  </a:lnTo>
                  <a:cubicBezTo>
                    <a:pt x="4299" y="1810"/>
                    <a:pt x="4382" y="1774"/>
                    <a:pt x="4465" y="1774"/>
                  </a:cubicBezTo>
                  <a:close/>
                  <a:moveTo>
                    <a:pt x="4834" y="0"/>
                  </a:moveTo>
                  <a:lnTo>
                    <a:pt x="119" y="4692"/>
                  </a:lnTo>
                  <a:cubicBezTo>
                    <a:pt x="0" y="4835"/>
                    <a:pt x="0" y="5025"/>
                    <a:pt x="119" y="5168"/>
                  </a:cubicBezTo>
                  <a:lnTo>
                    <a:pt x="1405" y="6454"/>
                  </a:lnTo>
                  <a:cubicBezTo>
                    <a:pt x="1477" y="6514"/>
                    <a:pt x="1560" y="6543"/>
                    <a:pt x="1643" y="6543"/>
                  </a:cubicBezTo>
                  <a:cubicBezTo>
                    <a:pt x="1727" y="6543"/>
                    <a:pt x="1810" y="6514"/>
                    <a:pt x="1881" y="6454"/>
                  </a:cubicBezTo>
                  <a:lnTo>
                    <a:pt x="6573" y="1739"/>
                  </a:lnTo>
                  <a:cubicBezTo>
                    <a:pt x="5763" y="1429"/>
                    <a:pt x="5144" y="786"/>
                    <a:pt x="483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5"/>
            <p:cNvSpPr/>
            <p:nvPr/>
          </p:nvSpPr>
          <p:spPr>
            <a:xfrm>
              <a:off x="6351623" y="2779562"/>
              <a:ext cx="170581" cy="162124"/>
            </a:xfrm>
            <a:custGeom>
              <a:rect b="b" l="l" r="r" t="t"/>
              <a:pathLst>
                <a:path extrusionOk="0" h="4505" w="4740">
                  <a:moveTo>
                    <a:pt x="1334" y="0"/>
                  </a:moveTo>
                  <a:lnTo>
                    <a:pt x="929" y="381"/>
                  </a:lnTo>
                  <a:cubicBezTo>
                    <a:pt x="1" y="1334"/>
                    <a:pt x="1" y="2858"/>
                    <a:pt x="953" y="3811"/>
                  </a:cubicBezTo>
                  <a:cubicBezTo>
                    <a:pt x="1415" y="4272"/>
                    <a:pt x="2029" y="4504"/>
                    <a:pt x="2647" y="4504"/>
                  </a:cubicBezTo>
                  <a:cubicBezTo>
                    <a:pt x="3273" y="4504"/>
                    <a:pt x="3903" y="4266"/>
                    <a:pt x="4383" y="3787"/>
                  </a:cubicBezTo>
                  <a:lnTo>
                    <a:pt x="4740" y="3406"/>
                  </a:lnTo>
                  <a:lnTo>
                    <a:pt x="1334"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5"/>
            <p:cNvSpPr/>
            <p:nvPr/>
          </p:nvSpPr>
          <p:spPr>
            <a:xfrm>
              <a:off x="6416763" y="2747424"/>
              <a:ext cx="138876" cy="137580"/>
            </a:xfrm>
            <a:custGeom>
              <a:rect b="b" l="l" r="r" t="t"/>
              <a:pathLst>
                <a:path extrusionOk="0" h="3823" w="3859">
                  <a:moveTo>
                    <a:pt x="581" y="0"/>
                  </a:moveTo>
                  <a:cubicBezTo>
                    <a:pt x="477" y="0"/>
                    <a:pt x="370" y="36"/>
                    <a:pt x="286" y="107"/>
                  </a:cubicBezTo>
                  <a:lnTo>
                    <a:pt x="1" y="417"/>
                  </a:lnTo>
                  <a:lnTo>
                    <a:pt x="3406" y="3822"/>
                  </a:lnTo>
                  <a:cubicBezTo>
                    <a:pt x="3763" y="3489"/>
                    <a:pt x="3692" y="3537"/>
                    <a:pt x="3739" y="3489"/>
                  </a:cubicBezTo>
                  <a:cubicBezTo>
                    <a:pt x="3859" y="3322"/>
                    <a:pt x="3859" y="3108"/>
                    <a:pt x="3716" y="2965"/>
                  </a:cubicBezTo>
                  <a:lnTo>
                    <a:pt x="858" y="107"/>
                  </a:lnTo>
                  <a:cubicBezTo>
                    <a:pt x="786" y="36"/>
                    <a:pt x="685" y="0"/>
                    <a:pt x="58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65"/>
          <p:cNvGrpSpPr/>
          <p:nvPr/>
        </p:nvGrpSpPr>
        <p:grpSpPr>
          <a:xfrm>
            <a:off x="5467164" y="2746992"/>
            <a:ext cx="377124" cy="383997"/>
            <a:chOff x="5467164" y="2746992"/>
            <a:chExt cx="377124" cy="383997"/>
          </a:xfrm>
        </p:grpSpPr>
        <p:sp>
          <p:nvSpPr>
            <p:cNvPr id="921" name="Google Shape;921;p65"/>
            <p:cNvSpPr/>
            <p:nvPr/>
          </p:nvSpPr>
          <p:spPr>
            <a:xfrm>
              <a:off x="5781706" y="2811268"/>
              <a:ext cx="62582" cy="61755"/>
            </a:xfrm>
            <a:custGeom>
              <a:rect b="b" l="l" r="r" t="t"/>
              <a:pathLst>
                <a:path extrusionOk="0" h="1716" w="1739">
                  <a:moveTo>
                    <a:pt x="881" y="0"/>
                  </a:moveTo>
                  <a:cubicBezTo>
                    <a:pt x="691" y="0"/>
                    <a:pt x="548" y="143"/>
                    <a:pt x="548" y="310"/>
                  </a:cubicBezTo>
                  <a:lnTo>
                    <a:pt x="548" y="524"/>
                  </a:lnTo>
                  <a:lnTo>
                    <a:pt x="333" y="524"/>
                  </a:lnTo>
                  <a:cubicBezTo>
                    <a:pt x="167" y="524"/>
                    <a:pt x="0" y="667"/>
                    <a:pt x="0" y="858"/>
                  </a:cubicBezTo>
                  <a:cubicBezTo>
                    <a:pt x="0" y="1048"/>
                    <a:pt x="167" y="1191"/>
                    <a:pt x="333" y="1191"/>
                  </a:cubicBezTo>
                  <a:lnTo>
                    <a:pt x="548" y="1191"/>
                  </a:lnTo>
                  <a:lnTo>
                    <a:pt x="548" y="1382"/>
                  </a:lnTo>
                  <a:cubicBezTo>
                    <a:pt x="548" y="1572"/>
                    <a:pt x="691" y="1715"/>
                    <a:pt x="881" y="1715"/>
                  </a:cubicBezTo>
                  <a:cubicBezTo>
                    <a:pt x="1048" y="1715"/>
                    <a:pt x="1191" y="1572"/>
                    <a:pt x="1191" y="1382"/>
                  </a:cubicBezTo>
                  <a:lnTo>
                    <a:pt x="1191" y="1191"/>
                  </a:lnTo>
                  <a:lnTo>
                    <a:pt x="1405" y="1191"/>
                  </a:lnTo>
                  <a:cubicBezTo>
                    <a:pt x="1596" y="1191"/>
                    <a:pt x="1739" y="1048"/>
                    <a:pt x="1739" y="858"/>
                  </a:cubicBezTo>
                  <a:cubicBezTo>
                    <a:pt x="1739" y="667"/>
                    <a:pt x="1596" y="524"/>
                    <a:pt x="1405" y="524"/>
                  </a:cubicBezTo>
                  <a:lnTo>
                    <a:pt x="1191" y="524"/>
                  </a:lnTo>
                  <a:lnTo>
                    <a:pt x="1191" y="310"/>
                  </a:lnTo>
                  <a:cubicBezTo>
                    <a:pt x="1191" y="143"/>
                    <a:pt x="1048" y="0"/>
                    <a:pt x="88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5723404" y="2746992"/>
              <a:ext cx="62618" cy="62582"/>
            </a:xfrm>
            <a:custGeom>
              <a:rect b="b" l="l" r="r" t="t"/>
              <a:pathLst>
                <a:path extrusionOk="0" h="1739" w="1740">
                  <a:moveTo>
                    <a:pt x="858" y="0"/>
                  </a:moveTo>
                  <a:cubicBezTo>
                    <a:pt x="691" y="0"/>
                    <a:pt x="548" y="167"/>
                    <a:pt x="548" y="334"/>
                  </a:cubicBezTo>
                  <a:lnTo>
                    <a:pt x="548" y="548"/>
                  </a:lnTo>
                  <a:lnTo>
                    <a:pt x="334" y="548"/>
                  </a:lnTo>
                  <a:cubicBezTo>
                    <a:pt x="144" y="548"/>
                    <a:pt x="1" y="691"/>
                    <a:pt x="1" y="882"/>
                  </a:cubicBezTo>
                  <a:cubicBezTo>
                    <a:pt x="1" y="1048"/>
                    <a:pt x="144" y="1191"/>
                    <a:pt x="334" y="1191"/>
                  </a:cubicBezTo>
                  <a:lnTo>
                    <a:pt x="548" y="1191"/>
                  </a:lnTo>
                  <a:lnTo>
                    <a:pt x="548" y="1405"/>
                  </a:lnTo>
                  <a:cubicBezTo>
                    <a:pt x="548" y="1596"/>
                    <a:pt x="691" y="1739"/>
                    <a:pt x="858" y="1739"/>
                  </a:cubicBezTo>
                  <a:cubicBezTo>
                    <a:pt x="1049" y="1739"/>
                    <a:pt x="1191" y="1596"/>
                    <a:pt x="1191" y="1405"/>
                  </a:cubicBezTo>
                  <a:lnTo>
                    <a:pt x="1191" y="1191"/>
                  </a:lnTo>
                  <a:lnTo>
                    <a:pt x="1406" y="1191"/>
                  </a:lnTo>
                  <a:cubicBezTo>
                    <a:pt x="1572" y="1191"/>
                    <a:pt x="1739" y="1048"/>
                    <a:pt x="1739" y="882"/>
                  </a:cubicBezTo>
                  <a:cubicBezTo>
                    <a:pt x="1739" y="691"/>
                    <a:pt x="1572" y="548"/>
                    <a:pt x="1406" y="548"/>
                  </a:cubicBezTo>
                  <a:lnTo>
                    <a:pt x="1191" y="548"/>
                  </a:lnTo>
                  <a:lnTo>
                    <a:pt x="1191" y="334"/>
                  </a:lnTo>
                  <a:cubicBezTo>
                    <a:pt x="1191" y="167"/>
                    <a:pt x="1049" y="0"/>
                    <a:pt x="85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p:nvPr/>
          </p:nvSpPr>
          <p:spPr>
            <a:xfrm>
              <a:off x="5467164" y="2789855"/>
              <a:ext cx="62582" cy="62582"/>
            </a:xfrm>
            <a:custGeom>
              <a:rect b="b" l="l" r="r" t="t"/>
              <a:pathLst>
                <a:path extrusionOk="0" h="1739" w="1739">
                  <a:moveTo>
                    <a:pt x="857" y="0"/>
                  </a:moveTo>
                  <a:cubicBezTo>
                    <a:pt x="691" y="0"/>
                    <a:pt x="548" y="143"/>
                    <a:pt x="548" y="334"/>
                  </a:cubicBezTo>
                  <a:lnTo>
                    <a:pt x="548" y="548"/>
                  </a:lnTo>
                  <a:lnTo>
                    <a:pt x="334" y="548"/>
                  </a:lnTo>
                  <a:cubicBezTo>
                    <a:pt x="143" y="548"/>
                    <a:pt x="0" y="691"/>
                    <a:pt x="0" y="857"/>
                  </a:cubicBezTo>
                  <a:cubicBezTo>
                    <a:pt x="0" y="1048"/>
                    <a:pt x="143" y="1191"/>
                    <a:pt x="334" y="1191"/>
                  </a:cubicBezTo>
                  <a:lnTo>
                    <a:pt x="548" y="1191"/>
                  </a:lnTo>
                  <a:lnTo>
                    <a:pt x="548" y="1405"/>
                  </a:lnTo>
                  <a:cubicBezTo>
                    <a:pt x="548" y="1572"/>
                    <a:pt x="691" y="1739"/>
                    <a:pt x="857" y="1739"/>
                  </a:cubicBezTo>
                  <a:cubicBezTo>
                    <a:pt x="1048" y="1739"/>
                    <a:pt x="1191" y="1572"/>
                    <a:pt x="1191" y="1405"/>
                  </a:cubicBezTo>
                  <a:lnTo>
                    <a:pt x="1191" y="1191"/>
                  </a:lnTo>
                  <a:lnTo>
                    <a:pt x="1405" y="1191"/>
                  </a:lnTo>
                  <a:cubicBezTo>
                    <a:pt x="1572" y="1191"/>
                    <a:pt x="1739" y="1048"/>
                    <a:pt x="1739" y="857"/>
                  </a:cubicBezTo>
                  <a:cubicBezTo>
                    <a:pt x="1739" y="691"/>
                    <a:pt x="1572" y="548"/>
                    <a:pt x="1405" y="548"/>
                  </a:cubicBezTo>
                  <a:lnTo>
                    <a:pt x="1191" y="548"/>
                  </a:lnTo>
                  <a:lnTo>
                    <a:pt x="1191" y="334"/>
                  </a:lnTo>
                  <a:cubicBezTo>
                    <a:pt x="1191" y="143"/>
                    <a:pt x="1048" y="0"/>
                    <a:pt x="85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5"/>
            <p:cNvSpPr/>
            <p:nvPr/>
          </p:nvSpPr>
          <p:spPr>
            <a:xfrm>
              <a:off x="5474002" y="2813823"/>
              <a:ext cx="359119" cy="222007"/>
            </a:xfrm>
            <a:custGeom>
              <a:rect b="b" l="l" r="r" t="t"/>
              <a:pathLst>
                <a:path extrusionOk="0" h="6169" w="9979">
                  <a:moveTo>
                    <a:pt x="5940" y="1188"/>
                  </a:moveTo>
                  <a:cubicBezTo>
                    <a:pt x="5985" y="1188"/>
                    <a:pt x="6031" y="1197"/>
                    <a:pt x="6073" y="1215"/>
                  </a:cubicBezTo>
                  <a:cubicBezTo>
                    <a:pt x="6883" y="1549"/>
                    <a:pt x="7502" y="2239"/>
                    <a:pt x="7764" y="3144"/>
                  </a:cubicBezTo>
                  <a:cubicBezTo>
                    <a:pt x="7812" y="3335"/>
                    <a:pt x="7717" y="3502"/>
                    <a:pt x="7526" y="3549"/>
                  </a:cubicBezTo>
                  <a:cubicBezTo>
                    <a:pt x="7492" y="3564"/>
                    <a:pt x="7457" y="3570"/>
                    <a:pt x="7423" y="3570"/>
                  </a:cubicBezTo>
                  <a:cubicBezTo>
                    <a:pt x="7288" y="3570"/>
                    <a:pt x="7159" y="3468"/>
                    <a:pt x="7121" y="3335"/>
                  </a:cubicBezTo>
                  <a:cubicBezTo>
                    <a:pt x="6931" y="2620"/>
                    <a:pt x="6454" y="2097"/>
                    <a:pt x="5811" y="1835"/>
                  </a:cubicBezTo>
                  <a:cubicBezTo>
                    <a:pt x="5645" y="1763"/>
                    <a:pt x="5573" y="1573"/>
                    <a:pt x="5645" y="1406"/>
                  </a:cubicBezTo>
                  <a:cubicBezTo>
                    <a:pt x="5680" y="1264"/>
                    <a:pt x="5808" y="1188"/>
                    <a:pt x="5940" y="1188"/>
                  </a:cubicBezTo>
                  <a:close/>
                  <a:moveTo>
                    <a:pt x="7502" y="3951"/>
                  </a:moveTo>
                  <a:cubicBezTo>
                    <a:pt x="7518" y="3951"/>
                    <a:pt x="7534" y="3952"/>
                    <a:pt x="7550" y="3954"/>
                  </a:cubicBezTo>
                  <a:cubicBezTo>
                    <a:pt x="7717" y="3978"/>
                    <a:pt x="7859" y="4145"/>
                    <a:pt x="7812" y="4335"/>
                  </a:cubicBezTo>
                  <a:cubicBezTo>
                    <a:pt x="7788" y="4597"/>
                    <a:pt x="7693" y="4835"/>
                    <a:pt x="7597" y="5050"/>
                  </a:cubicBezTo>
                  <a:cubicBezTo>
                    <a:pt x="7546" y="5171"/>
                    <a:pt x="7431" y="5254"/>
                    <a:pt x="7308" y="5254"/>
                  </a:cubicBezTo>
                  <a:cubicBezTo>
                    <a:pt x="7262" y="5254"/>
                    <a:pt x="7214" y="5242"/>
                    <a:pt x="7169" y="5216"/>
                  </a:cubicBezTo>
                  <a:cubicBezTo>
                    <a:pt x="6978" y="5145"/>
                    <a:pt x="6907" y="4954"/>
                    <a:pt x="7002" y="4788"/>
                  </a:cubicBezTo>
                  <a:cubicBezTo>
                    <a:pt x="7074" y="4597"/>
                    <a:pt x="7121" y="4407"/>
                    <a:pt x="7169" y="4240"/>
                  </a:cubicBezTo>
                  <a:cubicBezTo>
                    <a:pt x="7191" y="4066"/>
                    <a:pt x="7332" y="3951"/>
                    <a:pt x="7502" y="3951"/>
                  </a:cubicBezTo>
                  <a:close/>
                  <a:moveTo>
                    <a:pt x="5002" y="1"/>
                  </a:moveTo>
                  <a:cubicBezTo>
                    <a:pt x="1811" y="1"/>
                    <a:pt x="1" y="3621"/>
                    <a:pt x="1858" y="6169"/>
                  </a:cubicBezTo>
                  <a:lnTo>
                    <a:pt x="8121" y="6169"/>
                  </a:lnTo>
                  <a:cubicBezTo>
                    <a:pt x="9979" y="3621"/>
                    <a:pt x="8169" y="1"/>
                    <a:pt x="500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5467992" y="3058942"/>
              <a:ext cx="371139" cy="72047"/>
            </a:xfrm>
            <a:custGeom>
              <a:rect b="b" l="l" r="r" t="t"/>
              <a:pathLst>
                <a:path extrusionOk="0" h="2002" w="10313">
                  <a:moveTo>
                    <a:pt x="1263" y="1"/>
                  </a:moveTo>
                  <a:cubicBezTo>
                    <a:pt x="573" y="1"/>
                    <a:pt x="1" y="572"/>
                    <a:pt x="1" y="1263"/>
                  </a:cubicBezTo>
                  <a:lnTo>
                    <a:pt x="1" y="1668"/>
                  </a:lnTo>
                  <a:cubicBezTo>
                    <a:pt x="1" y="1858"/>
                    <a:pt x="144" y="2001"/>
                    <a:pt x="311" y="2001"/>
                  </a:cubicBezTo>
                  <a:lnTo>
                    <a:pt x="10003" y="2001"/>
                  </a:lnTo>
                  <a:cubicBezTo>
                    <a:pt x="10170" y="2001"/>
                    <a:pt x="10313" y="1858"/>
                    <a:pt x="10313" y="1668"/>
                  </a:cubicBezTo>
                  <a:lnTo>
                    <a:pt x="10313" y="1263"/>
                  </a:lnTo>
                  <a:cubicBezTo>
                    <a:pt x="10313" y="572"/>
                    <a:pt x="9741" y="1"/>
                    <a:pt x="905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65"/>
          <p:cNvGrpSpPr/>
          <p:nvPr/>
        </p:nvGrpSpPr>
        <p:grpSpPr>
          <a:xfrm>
            <a:off x="4838945" y="2747424"/>
            <a:ext cx="186847" cy="383561"/>
            <a:chOff x="4838945" y="2747424"/>
            <a:chExt cx="186847" cy="383561"/>
          </a:xfrm>
        </p:grpSpPr>
        <p:sp>
          <p:nvSpPr>
            <p:cNvPr id="927" name="Google Shape;927;p65"/>
            <p:cNvSpPr/>
            <p:nvPr/>
          </p:nvSpPr>
          <p:spPr>
            <a:xfrm>
              <a:off x="4904912" y="2830990"/>
              <a:ext cx="54881" cy="73738"/>
            </a:xfrm>
            <a:custGeom>
              <a:rect b="b" l="l" r="r" t="t"/>
              <a:pathLst>
                <a:path extrusionOk="0" h="2049" w="1525">
                  <a:moveTo>
                    <a:pt x="239" y="0"/>
                  </a:moveTo>
                  <a:cubicBezTo>
                    <a:pt x="120" y="0"/>
                    <a:pt x="1" y="95"/>
                    <a:pt x="1" y="238"/>
                  </a:cubicBezTo>
                  <a:lnTo>
                    <a:pt x="1" y="2048"/>
                  </a:lnTo>
                  <a:cubicBezTo>
                    <a:pt x="263" y="1977"/>
                    <a:pt x="549" y="1953"/>
                    <a:pt x="811" y="1953"/>
                  </a:cubicBezTo>
                  <a:cubicBezTo>
                    <a:pt x="1049" y="1953"/>
                    <a:pt x="1287" y="1977"/>
                    <a:pt x="1525" y="2048"/>
                  </a:cubicBezTo>
                  <a:lnTo>
                    <a:pt x="1525" y="238"/>
                  </a:lnTo>
                  <a:cubicBezTo>
                    <a:pt x="1525" y="95"/>
                    <a:pt x="1430" y="0"/>
                    <a:pt x="128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4838945" y="2924381"/>
              <a:ext cx="186847" cy="206604"/>
            </a:xfrm>
            <a:custGeom>
              <a:rect b="b" l="l" r="r" t="t"/>
              <a:pathLst>
                <a:path extrusionOk="0" h="5741" w="5192">
                  <a:moveTo>
                    <a:pt x="1620" y="2168"/>
                  </a:moveTo>
                  <a:cubicBezTo>
                    <a:pt x="1786" y="2168"/>
                    <a:pt x="1929" y="2311"/>
                    <a:pt x="1929" y="2501"/>
                  </a:cubicBezTo>
                  <a:cubicBezTo>
                    <a:pt x="1929" y="2668"/>
                    <a:pt x="1786" y="2811"/>
                    <a:pt x="1620" y="2811"/>
                  </a:cubicBezTo>
                  <a:lnTo>
                    <a:pt x="810" y="2811"/>
                  </a:lnTo>
                  <a:cubicBezTo>
                    <a:pt x="643" y="2811"/>
                    <a:pt x="500" y="2668"/>
                    <a:pt x="500" y="2501"/>
                  </a:cubicBezTo>
                  <a:cubicBezTo>
                    <a:pt x="500" y="2311"/>
                    <a:pt x="643" y="2168"/>
                    <a:pt x="810" y="2168"/>
                  </a:cubicBezTo>
                  <a:close/>
                  <a:moveTo>
                    <a:pt x="4406" y="2168"/>
                  </a:moveTo>
                  <a:cubicBezTo>
                    <a:pt x="4573" y="2168"/>
                    <a:pt x="4715" y="2311"/>
                    <a:pt x="4715" y="2501"/>
                  </a:cubicBezTo>
                  <a:cubicBezTo>
                    <a:pt x="4715" y="2668"/>
                    <a:pt x="4573" y="2811"/>
                    <a:pt x="4406" y="2811"/>
                  </a:cubicBezTo>
                  <a:lnTo>
                    <a:pt x="3572" y="2811"/>
                  </a:lnTo>
                  <a:cubicBezTo>
                    <a:pt x="3406" y="2811"/>
                    <a:pt x="3263" y="2668"/>
                    <a:pt x="3263" y="2501"/>
                  </a:cubicBezTo>
                  <a:cubicBezTo>
                    <a:pt x="3263" y="2311"/>
                    <a:pt x="3406" y="2168"/>
                    <a:pt x="3572" y="2168"/>
                  </a:cubicBezTo>
                  <a:close/>
                  <a:moveTo>
                    <a:pt x="2596" y="3335"/>
                  </a:moveTo>
                  <a:cubicBezTo>
                    <a:pt x="2786" y="3335"/>
                    <a:pt x="2929" y="3478"/>
                    <a:pt x="2929" y="3645"/>
                  </a:cubicBezTo>
                  <a:lnTo>
                    <a:pt x="2929" y="3978"/>
                  </a:lnTo>
                  <a:cubicBezTo>
                    <a:pt x="2929" y="4145"/>
                    <a:pt x="2786" y="4288"/>
                    <a:pt x="2596" y="4288"/>
                  </a:cubicBezTo>
                  <a:cubicBezTo>
                    <a:pt x="2429" y="4288"/>
                    <a:pt x="2286" y="4145"/>
                    <a:pt x="2286" y="3978"/>
                  </a:cubicBezTo>
                  <a:lnTo>
                    <a:pt x="2286" y="3645"/>
                  </a:lnTo>
                  <a:cubicBezTo>
                    <a:pt x="2286" y="3478"/>
                    <a:pt x="2429" y="3335"/>
                    <a:pt x="2596" y="3335"/>
                  </a:cubicBezTo>
                  <a:close/>
                  <a:moveTo>
                    <a:pt x="2596" y="1"/>
                  </a:moveTo>
                  <a:cubicBezTo>
                    <a:pt x="1191" y="1"/>
                    <a:pt x="24" y="1144"/>
                    <a:pt x="0" y="2573"/>
                  </a:cubicBezTo>
                  <a:cubicBezTo>
                    <a:pt x="0" y="3383"/>
                    <a:pt x="381" y="4145"/>
                    <a:pt x="1024" y="4645"/>
                  </a:cubicBezTo>
                  <a:cubicBezTo>
                    <a:pt x="1119" y="4692"/>
                    <a:pt x="1167" y="4788"/>
                    <a:pt x="1167" y="4907"/>
                  </a:cubicBezTo>
                  <a:lnTo>
                    <a:pt x="1167" y="5478"/>
                  </a:lnTo>
                  <a:cubicBezTo>
                    <a:pt x="1167" y="5621"/>
                    <a:pt x="1262" y="5740"/>
                    <a:pt x="1405" y="5740"/>
                  </a:cubicBezTo>
                  <a:lnTo>
                    <a:pt x="1691" y="5740"/>
                  </a:lnTo>
                  <a:lnTo>
                    <a:pt x="1691" y="5026"/>
                  </a:lnTo>
                  <a:cubicBezTo>
                    <a:pt x="1691" y="4859"/>
                    <a:pt x="1834" y="4716"/>
                    <a:pt x="2001" y="4716"/>
                  </a:cubicBezTo>
                  <a:cubicBezTo>
                    <a:pt x="2191" y="4716"/>
                    <a:pt x="2334" y="4859"/>
                    <a:pt x="2334" y="5026"/>
                  </a:cubicBezTo>
                  <a:lnTo>
                    <a:pt x="2334" y="5740"/>
                  </a:lnTo>
                  <a:lnTo>
                    <a:pt x="2882" y="5740"/>
                  </a:lnTo>
                  <a:lnTo>
                    <a:pt x="2882" y="5026"/>
                  </a:lnTo>
                  <a:cubicBezTo>
                    <a:pt x="2882" y="4859"/>
                    <a:pt x="3025" y="4716"/>
                    <a:pt x="3191" y="4716"/>
                  </a:cubicBezTo>
                  <a:cubicBezTo>
                    <a:pt x="3382" y="4716"/>
                    <a:pt x="3525" y="4859"/>
                    <a:pt x="3525" y="5026"/>
                  </a:cubicBezTo>
                  <a:lnTo>
                    <a:pt x="3525" y="5740"/>
                  </a:lnTo>
                  <a:lnTo>
                    <a:pt x="3810" y="5740"/>
                  </a:lnTo>
                  <a:cubicBezTo>
                    <a:pt x="3930" y="5740"/>
                    <a:pt x="4049" y="5621"/>
                    <a:pt x="4049" y="5478"/>
                  </a:cubicBezTo>
                  <a:lnTo>
                    <a:pt x="4049" y="4907"/>
                  </a:lnTo>
                  <a:cubicBezTo>
                    <a:pt x="4049" y="4788"/>
                    <a:pt x="4096" y="4692"/>
                    <a:pt x="4168" y="4645"/>
                  </a:cubicBezTo>
                  <a:cubicBezTo>
                    <a:pt x="4811" y="4145"/>
                    <a:pt x="5192" y="3406"/>
                    <a:pt x="5192" y="2573"/>
                  </a:cubicBezTo>
                  <a:cubicBezTo>
                    <a:pt x="5192" y="1168"/>
                    <a:pt x="4025" y="1"/>
                    <a:pt x="259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5"/>
            <p:cNvSpPr/>
            <p:nvPr/>
          </p:nvSpPr>
          <p:spPr>
            <a:xfrm>
              <a:off x="4904084" y="2747424"/>
              <a:ext cx="53154" cy="72443"/>
            </a:xfrm>
            <a:custGeom>
              <a:rect b="b" l="l" r="r" t="t"/>
              <a:pathLst>
                <a:path extrusionOk="0" h="2013" w="1477">
                  <a:moveTo>
                    <a:pt x="738" y="0"/>
                  </a:moveTo>
                  <a:cubicBezTo>
                    <a:pt x="703" y="0"/>
                    <a:pt x="667" y="12"/>
                    <a:pt x="643" y="36"/>
                  </a:cubicBezTo>
                  <a:cubicBezTo>
                    <a:pt x="429" y="322"/>
                    <a:pt x="0" y="941"/>
                    <a:pt x="0" y="1274"/>
                  </a:cubicBezTo>
                  <a:cubicBezTo>
                    <a:pt x="0" y="1679"/>
                    <a:pt x="333" y="2013"/>
                    <a:pt x="738" y="2013"/>
                  </a:cubicBezTo>
                  <a:cubicBezTo>
                    <a:pt x="1143" y="2013"/>
                    <a:pt x="1477" y="1679"/>
                    <a:pt x="1477" y="1274"/>
                  </a:cubicBezTo>
                  <a:cubicBezTo>
                    <a:pt x="1477" y="941"/>
                    <a:pt x="1048" y="322"/>
                    <a:pt x="834" y="36"/>
                  </a:cubicBezTo>
                  <a:cubicBezTo>
                    <a:pt x="810" y="12"/>
                    <a:pt x="774" y="0"/>
                    <a:pt x="73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5"/>
          <p:cNvGrpSpPr/>
          <p:nvPr/>
        </p:nvGrpSpPr>
        <p:grpSpPr>
          <a:xfrm>
            <a:off x="7590067" y="3421493"/>
            <a:ext cx="373706" cy="384602"/>
            <a:chOff x="7590067" y="3421493"/>
            <a:chExt cx="373706" cy="384602"/>
          </a:xfrm>
        </p:grpSpPr>
        <p:sp>
          <p:nvSpPr>
            <p:cNvPr id="931" name="Google Shape;931;p65"/>
            <p:cNvSpPr/>
            <p:nvPr/>
          </p:nvSpPr>
          <p:spPr>
            <a:xfrm>
              <a:off x="7590067" y="3620330"/>
              <a:ext cx="42033" cy="57436"/>
            </a:xfrm>
            <a:custGeom>
              <a:rect b="b" l="l" r="r" t="t"/>
              <a:pathLst>
                <a:path extrusionOk="0" h="1596" w="1168">
                  <a:moveTo>
                    <a:pt x="787" y="0"/>
                  </a:moveTo>
                  <a:cubicBezTo>
                    <a:pt x="358" y="0"/>
                    <a:pt x="1" y="357"/>
                    <a:pt x="1" y="786"/>
                  </a:cubicBezTo>
                  <a:cubicBezTo>
                    <a:pt x="1" y="1239"/>
                    <a:pt x="358" y="1596"/>
                    <a:pt x="787" y="1596"/>
                  </a:cubicBezTo>
                  <a:lnTo>
                    <a:pt x="1168" y="1596"/>
                  </a:lnTo>
                  <a:lnTo>
                    <a:pt x="1168"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7921739" y="3620330"/>
              <a:ext cx="42033" cy="57436"/>
            </a:xfrm>
            <a:custGeom>
              <a:rect b="b" l="l" r="r" t="t"/>
              <a:pathLst>
                <a:path extrusionOk="0" h="1596" w="1168">
                  <a:moveTo>
                    <a:pt x="1" y="0"/>
                  </a:moveTo>
                  <a:lnTo>
                    <a:pt x="1" y="1596"/>
                  </a:lnTo>
                  <a:lnTo>
                    <a:pt x="382" y="1596"/>
                  </a:lnTo>
                  <a:cubicBezTo>
                    <a:pt x="811" y="1596"/>
                    <a:pt x="1168" y="1239"/>
                    <a:pt x="1168" y="786"/>
                  </a:cubicBezTo>
                  <a:cubicBezTo>
                    <a:pt x="1168" y="357"/>
                    <a:pt x="811" y="0"/>
                    <a:pt x="38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p:nvPr/>
          </p:nvSpPr>
          <p:spPr>
            <a:xfrm>
              <a:off x="7654343" y="3532050"/>
              <a:ext cx="245147" cy="274045"/>
            </a:xfrm>
            <a:custGeom>
              <a:rect b="b" l="l" r="r" t="t"/>
              <a:pathLst>
                <a:path extrusionOk="0" h="7615" w="6812">
                  <a:moveTo>
                    <a:pt x="2236" y="2149"/>
                  </a:moveTo>
                  <a:cubicBezTo>
                    <a:pt x="2325" y="2149"/>
                    <a:pt x="2412" y="2184"/>
                    <a:pt x="2477" y="2263"/>
                  </a:cubicBezTo>
                  <a:cubicBezTo>
                    <a:pt x="2597" y="2406"/>
                    <a:pt x="2573" y="2596"/>
                    <a:pt x="2430" y="2715"/>
                  </a:cubicBezTo>
                  <a:lnTo>
                    <a:pt x="2144" y="2953"/>
                  </a:lnTo>
                  <a:lnTo>
                    <a:pt x="2430" y="3191"/>
                  </a:lnTo>
                  <a:cubicBezTo>
                    <a:pt x="2573" y="3287"/>
                    <a:pt x="2597" y="3501"/>
                    <a:pt x="2477" y="3644"/>
                  </a:cubicBezTo>
                  <a:cubicBezTo>
                    <a:pt x="2408" y="3713"/>
                    <a:pt x="2314" y="3750"/>
                    <a:pt x="2220" y="3750"/>
                  </a:cubicBezTo>
                  <a:cubicBezTo>
                    <a:pt x="2153" y="3750"/>
                    <a:pt x="2085" y="3731"/>
                    <a:pt x="2025" y="3692"/>
                  </a:cubicBezTo>
                  <a:lnTo>
                    <a:pt x="1644" y="3358"/>
                  </a:lnTo>
                  <a:lnTo>
                    <a:pt x="1263" y="3692"/>
                  </a:lnTo>
                  <a:cubicBezTo>
                    <a:pt x="1203" y="3731"/>
                    <a:pt x="1135" y="3750"/>
                    <a:pt x="1068" y="3750"/>
                  </a:cubicBezTo>
                  <a:cubicBezTo>
                    <a:pt x="973" y="3750"/>
                    <a:pt x="880" y="3713"/>
                    <a:pt x="810" y="3644"/>
                  </a:cubicBezTo>
                  <a:cubicBezTo>
                    <a:pt x="691" y="3501"/>
                    <a:pt x="715" y="3287"/>
                    <a:pt x="858" y="3191"/>
                  </a:cubicBezTo>
                  <a:lnTo>
                    <a:pt x="1144" y="2953"/>
                  </a:lnTo>
                  <a:lnTo>
                    <a:pt x="858" y="2715"/>
                  </a:lnTo>
                  <a:cubicBezTo>
                    <a:pt x="691" y="2596"/>
                    <a:pt x="691" y="2382"/>
                    <a:pt x="834" y="2239"/>
                  </a:cubicBezTo>
                  <a:cubicBezTo>
                    <a:pt x="888" y="2185"/>
                    <a:pt x="971" y="2154"/>
                    <a:pt x="1060" y="2154"/>
                  </a:cubicBezTo>
                  <a:cubicBezTo>
                    <a:pt x="1128" y="2154"/>
                    <a:pt x="1200" y="2173"/>
                    <a:pt x="1263" y="2215"/>
                  </a:cubicBezTo>
                  <a:cubicBezTo>
                    <a:pt x="1549" y="2477"/>
                    <a:pt x="1453" y="2406"/>
                    <a:pt x="1644" y="2548"/>
                  </a:cubicBezTo>
                  <a:cubicBezTo>
                    <a:pt x="1811" y="2406"/>
                    <a:pt x="1739" y="2453"/>
                    <a:pt x="2025" y="2215"/>
                  </a:cubicBezTo>
                  <a:cubicBezTo>
                    <a:pt x="2089" y="2172"/>
                    <a:pt x="2163" y="2149"/>
                    <a:pt x="2236" y="2149"/>
                  </a:cubicBezTo>
                  <a:close/>
                  <a:moveTo>
                    <a:pt x="5768" y="2149"/>
                  </a:moveTo>
                  <a:cubicBezTo>
                    <a:pt x="5861" y="2149"/>
                    <a:pt x="5950" y="2184"/>
                    <a:pt x="6002" y="2263"/>
                  </a:cubicBezTo>
                  <a:cubicBezTo>
                    <a:pt x="6121" y="2406"/>
                    <a:pt x="6097" y="2596"/>
                    <a:pt x="5954" y="2715"/>
                  </a:cubicBezTo>
                  <a:lnTo>
                    <a:pt x="5669" y="2953"/>
                  </a:lnTo>
                  <a:lnTo>
                    <a:pt x="5954" y="3191"/>
                  </a:lnTo>
                  <a:cubicBezTo>
                    <a:pt x="6097" y="3287"/>
                    <a:pt x="6121" y="3501"/>
                    <a:pt x="6002" y="3644"/>
                  </a:cubicBezTo>
                  <a:cubicBezTo>
                    <a:pt x="5946" y="3713"/>
                    <a:pt x="5851" y="3750"/>
                    <a:pt x="5752" y="3750"/>
                  </a:cubicBezTo>
                  <a:cubicBezTo>
                    <a:pt x="5681" y="3750"/>
                    <a:pt x="5609" y="3731"/>
                    <a:pt x="5549" y="3692"/>
                  </a:cubicBezTo>
                  <a:lnTo>
                    <a:pt x="5168" y="3358"/>
                  </a:lnTo>
                  <a:lnTo>
                    <a:pt x="4787" y="3692"/>
                  </a:lnTo>
                  <a:cubicBezTo>
                    <a:pt x="4728" y="3731"/>
                    <a:pt x="4660" y="3750"/>
                    <a:pt x="4592" y="3750"/>
                  </a:cubicBezTo>
                  <a:cubicBezTo>
                    <a:pt x="4498" y="3750"/>
                    <a:pt x="4404" y="3713"/>
                    <a:pt x="4335" y="3644"/>
                  </a:cubicBezTo>
                  <a:cubicBezTo>
                    <a:pt x="4216" y="3501"/>
                    <a:pt x="4240" y="3287"/>
                    <a:pt x="4383" y="3191"/>
                  </a:cubicBezTo>
                  <a:lnTo>
                    <a:pt x="4668" y="2953"/>
                  </a:lnTo>
                  <a:lnTo>
                    <a:pt x="4383" y="2715"/>
                  </a:lnTo>
                  <a:cubicBezTo>
                    <a:pt x="4240" y="2596"/>
                    <a:pt x="4216" y="2406"/>
                    <a:pt x="4335" y="2263"/>
                  </a:cubicBezTo>
                  <a:cubicBezTo>
                    <a:pt x="4401" y="2184"/>
                    <a:pt x="4488" y="2149"/>
                    <a:pt x="4577" y="2149"/>
                  </a:cubicBezTo>
                  <a:cubicBezTo>
                    <a:pt x="4649" y="2149"/>
                    <a:pt x="4723" y="2172"/>
                    <a:pt x="4787" y="2215"/>
                  </a:cubicBezTo>
                  <a:cubicBezTo>
                    <a:pt x="5073" y="2477"/>
                    <a:pt x="5002" y="2406"/>
                    <a:pt x="5168" y="2548"/>
                  </a:cubicBezTo>
                  <a:cubicBezTo>
                    <a:pt x="5335" y="2406"/>
                    <a:pt x="5288" y="2453"/>
                    <a:pt x="5549" y="2215"/>
                  </a:cubicBezTo>
                  <a:cubicBezTo>
                    <a:pt x="5614" y="2172"/>
                    <a:pt x="5692" y="2149"/>
                    <a:pt x="5768" y="2149"/>
                  </a:cubicBezTo>
                  <a:close/>
                  <a:moveTo>
                    <a:pt x="5264" y="4287"/>
                  </a:moveTo>
                  <a:cubicBezTo>
                    <a:pt x="5478" y="4287"/>
                    <a:pt x="5621" y="4477"/>
                    <a:pt x="5573" y="4668"/>
                  </a:cubicBezTo>
                  <a:cubicBezTo>
                    <a:pt x="5549" y="4811"/>
                    <a:pt x="5430" y="4930"/>
                    <a:pt x="5288" y="4930"/>
                  </a:cubicBezTo>
                  <a:lnTo>
                    <a:pt x="5288" y="5835"/>
                  </a:lnTo>
                  <a:cubicBezTo>
                    <a:pt x="5288" y="6454"/>
                    <a:pt x="4787" y="6954"/>
                    <a:pt x="4168" y="6954"/>
                  </a:cubicBezTo>
                  <a:lnTo>
                    <a:pt x="3740" y="6954"/>
                  </a:lnTo>
                  <a:cubicBezTo>
                    <a:pt x="3120" y="6954"/>
                    <a:pt x="2644" y="6454"/>
                    <a:pt x="2644" y="5835"/>
                  </a:cubicBezTo>
                  <a:lnTo>
                    <a:pt x="2644" y="4930"/>
                  </a:lnTo>
                  <a:lnTo>
                    <a:pt x="1549" y="4930"/>
                  </a:lnTo>
                  <a:cubicBezTo>
                    <a:pt x="1382" y="4930"/>
                    <a:pt x="1263" y="4835"/>
                    <a:pt x="1239" y="4668"/>
                  </a:cubicBezTo>
                  <a:cubicBezTo>
                    <a:pt x="1215" y="4668"/>
                    <a:pt x="1215" y="4644"/>
                    <a:pt x="1215" y="4620"/>
                  </a:cubicBezTo>
                  <a:cubicBezTo>
                    <a:pt x="1215" y="4430"/>
                    <a:pt x="1358" y="4287"/>
                    <a:pt x="1549" y="4287"/>
                  </a:cubicBezTo>
                  <a:close/>
                  <a:moveTo>
                    <a:pt x="3406" y="0"/>
                  </a:moveTo>
                  <a:lnTo>
                    <a:pt x="2525" y="1263"/>
                  </a:lnTo>
                  <a:cubicBezTo>
                    <a:pt x="2454" y="1358"/>
                    <a:pt x="2358" y="1405"/>
                    <a:pt x="2263" y="1405"/>
                  </a:cubicBezTo>
                  <a:lnTo>
                    <a:pt x="1" y="1405"/>
                  </a:lnTo>
                  <a:lnTo>
                    <a:pt x="1" y="4049"/>
                  </a:lnTo>
                  <a:cubicBezTo>
                    <a:pt x="1" y="5311"/>
                    <a:pt x="382" y="6359"/>
                    <a:pt x="1549" y="7026"/>
                  </a:cubicBezTo>
                  <a:lnTo>
                    <a:pt x="1930" y="7240"/>
                  </a:lnTo>
                  <a:cubicBezTo>
                    <a:pt x="2394" y="7490"/>
                    <a:pt x="2900" y="7615"/>
                    <a:pt x="3406" y="7615"/>
                  </a:cubicBezTo>
                  <a:cubicBezTo>
                    <a:pt x="3912" y="7615"/>
                    <a:pt x="4418" y="7490"/>
                    <a:pt x="4883" y="7240"/>
                  </a:cubicBezTo>
                  <a:cubicBezTo>
                    <a:pt x="5026" y="7145"/>
                    <a:pt x="5192" y="7073"/>
                    <a:pt x="5359" y="6954"/>
                  </a:cubicBezTo>
                  <a:cubicBezTo>
                    <a:pt x="6502" y="6240"/>
                    <a:pt x="6812" y="5263"/>
                    <a:pt x="6812" y="4049"/>
                  </a:cubicBezTo>
                  <a:cubicBezTo>
                    <a:pt x="6812" y="3620"/>
                    <a:pt x="6812" y="2834"/>
                    <a:pt x="6812" y="1405"/>
                  </a:cubicBezTo>
                  <a:lnTo>
                    <a:pt x="4549" y="1405"/>
                  </a:lnTo>
                  <a:cubicBezTo>
                    <a:pt x="4454" y="1405"/>
                    <a:pt x="4359" y="1358"/>
                    <a:pt x="4287" y="1263"/>
                  </a:cubicBezTo>
                  <a:lnTo>
                    <a:pt x="3406"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5"/>
            <p:cNvSpPr/>
            <p:nvPr/>
          </p:nvSpPr>
          <p:spPr>
            <a:xfrm>
              <a:off x="7625228" y="3421493"/>
              <a:ext cx="303411" cy="138012"/>
            </a:xfrm>
            <a:custGeom>
              <a:rect b="b" l="l" r="r" t="t"/>
              <a:pathLst>
                <a:path extrusionOk="0" h="3835" w="8431">
                  <a:moveTo>
                    <a:pt x="2358" y="0"/>
                  </a:moveTo>
                  <a:cubicBezTo>
                    <a:pt x="1072" y="0"/>
                    <a:pt x="0" y="1072"/>
                    <a:pt x="0" y="2358"/>
                  </a:cubicBezTo>
                  <a:lnTo>
                    <a:pt x="0" y="3525"/>
                  </a:lnTo>
                  <a:cubicBezTo>
                    <a:pt x="0" y="3692"/>
                    <a:pt x="143" y="3834"/>
                    <a:pt x="333" y="3834"/>
                  </a:cubicBezTo>
                  <a:lnTo>
                    <a:pt x="2905" y="3834"/>
                  </a:lnTo>
                  <a:lnTo>
                    <a:pt x="3953" y="2334"/>
                  </a:lnTo>
                  <a:cubicBezTo>
                    <a:pt x="4013" y="2251"/>
                    <a:pt x="4114" y="2209"/>
                    <a:pt x="4215" y="2209"/>
                  </a:cubicBezTo>
                  <a:cubicBezTo>
                    <a:pt x="4316" y="2209"/>
                    <a:pt x="4418" y="2251"/>
                    <a:pt x="4477" y="2334"/>
                  </a:cubicBezTo>
                  <a:lnTo>
                    <a:pt x="5525" y="3834"/>
                  </a:lnTo>
                  <a:lnTo>
                    <a:pt x="8121" y="3834"/>
                  </a:lnTo>
                  <a:cubicBezTo>
                    <a:pt x="8287" y="3834"/>
                    <a:pt x="8430" y="3692"/>
                    <a:pt x="8430" y="3525"/>
                  </a:cubicBezTo>
                  <a:lnTo>
                    <a:pt x="8430" y="2358"/>
                  </a:lnTo>
                  <a:cubicBezTo>
                    <a:pt x="8430" y="1072"/>
                    <a:pt x="7359" y="0"/>
                    <a:pt x="607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7771774" y="3709438"/>
              <a:ext cx="49735" cy="49771"/>
            </a:xfrm>
            <a:custGeom>
              <a:rect b="b" l="l" r="r" t="t"/>
              <a:pathLst>
                <a:path extrusionOk="0" h="1383" w="1382">
                  <a:moveTo>
                    <a:pt x="0" y="1"/>
                  </a:moveTo>
                  <a:lnTo>
                    <a:pt x="0" y="906"/>
                  </a:lnTo>
                  <a:cubicBezTo>
                    <a:pt x="0" y="1168"/>
                    <a:pt x="215" y="1382"/>
                    <a:pt x="477" y="1382"/>
                  </a:cubicBezTo>
                  <a:lnTo>
                    <a:pt x="905" y="1382"/>
                  </a:lnTo>
                  <a:cubicBezTo>
                    <a:pt x="1167" y="1382"/>
                    <a:pt x="1382" y="1168"/>
                    <a:pt x="1382" y="906"/>
                  </a:cubicBezTo>
                  <a:lnTo>
                    <a:pt x="1382" y="1"/>
                  </a:lnTo>
                  <a:lnTo>
                    <a:pt x="1024" y="1"/>
                  </a:lnTo>
                  <a:lnTo>
                    <a:pt x="1024" y="644"/>
                  </a:lnTo>
                  <a:cubicBezTo>
                    <a:pt x="1024" y="811"/>
                    <a:pt x="881" y="953"/>
                    <a:pt x="691" y="953"/>
                  </a:cubicBezTo>
                  <a:cubicBezTo>
                    <a:pt x="524" y="953"/>
                    <a:pt x="381" y="811"/>
                    <a:pt x="381" y="644"/>
                  </a:cubicBezTo>
                  <a:lnTo>
                    <a:pt x="38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65"/>
          <p:cNvGrpSpPr/>
          <p:nvPr/>
        </p:nvGrpSpPr>
        <p:grpSpPr>
          <a:xfrm>
            <a:off x="6955226" y="3420161"/>
            <a:ext cx="250689" cy="387878"/>
            <a:chOff x="6955226" y="3420161"/>
            <a:chExt cx="250689" cy="387878"/>
          </a:xfrm>
        </p:grpSpPr>
        <p:sp>
          <p:nvSpPr>
            <p:cNvPr id="937" name="Google Shape;937;p65"/>
            <p:cNvSpPr/>
            <p:nvPr/>
          </p:nvSpPr>
          <p:spPr>
            <a:xfrm>
              <a:off x="7020977" y="3640016"/>
              <a:ext cx="119191" cy="117463"/>
            </a:xfrm>
            <a:custGeom>
              <a:rect b="b" l="l" r="r" t="t"/>
              <a:pathLst>
                <a:path extrusionOk="0" h="3264" w="3312">
                  <a:moveTo>
                    <a:pt x="858" y="453"/>
                  </a:moveTo>
                  <a:cubicBezTo>
                    <a:pt x="1049" y="453"/>
                    <a:pt x="1192" y="596"/>
                    <a:pt x="1192" y="787"/>
                  </a:cubicBezTo>
                  <a:lnTo>
                    <a:pt x="1192" y="1049"/>
                  </a:lnTo>
                  <a:cubicBezTo>
                    <a:pt x="1192" y="1215"/>
                    <a:pt x="1049" y="1358"/>
                    <a:pt x="858" y="1358"/>
                  </a:cubicBezTo>
                  <a:cubicBezTo>
                    <a:pt x="691" y="1358"/>
                    <a:pt x="525" y="1215"/>
                    <a:pt x="525" y="1049"/>
                  </a:cubicBezTo>
                  <a:lnTo>
                    <a:pt x="525" y="787"/>
                  </a:lnTo>
                  <a:cubicBezTo>
                    <a:pt x="525" y="596"/>
                    <a:pt x="691" y="453"/>
                    <a:pt x="858" y="453"/>
                  </a:cubicBezTo>
                  <a:close/>
                  <a:moveTo>
                    <a:pt x="2406" y="453"/>
                  </a:moveTo>
                  <a:cubicBezTo>
                    <a:pt x="2597" y="453"/>
                    <a:pt x="2739" y="596"/>
                    <a:pt x="2739" y="787"/>
                  </a:cubicBezTo>
                  <a:lnTo>
                    <a:pt x="2739" y="1049"/>
                  </a:lnTo>
                  <a:cubicBezTo>
                    <a:pt x="2739" y="1215"/>
                    <a:pt x="2597" y="1358"/>
                    <a:pt x="2406" y="1358"/>
                  </a:cubicBezTo>
                  <a:cubicBezTo>
                    <a:pt x="2239" y="1358"/>
                    <a:pt x="2096" y="1215"/>
                    <a:pt x="2096" y="1049"/>
                  </a:cubicBezTo>
                  <a:lnTo>
                    <a:pt x="2096" y="787"/>
                  </a:lnTo>
                  <a:cubicBezTo>
                    <a:pt x="2096" y="596"/>
                    <a:pt x="2239" y="453"/>
                    <a:pt x="2406" y="453"/>
                  </a:cubicBezTo>
                  <a:close/>
                  <a:moveTo>
                    <a:pt x="1668" y="1573"/>
                  </a:moveTo>
                  <a:cubicBezTo>
                    <a:pt x="1835" y="1573"/>
                    <a:pt x="1977" y="1716"/>
                    <a:pt x="1977" y="1906"/>
                  </a:cubicBezTo>
                  <a:lnTo>
                    <a:pt x="1977" y="2049"/>
                  </a:lnTo>
                  <a:cubicBezTo>
                    <a:pt x="1977" y="2216"/>
                    <a:pt x="1835" y="2359"/>
                    <a:pt x="1668" y="2359"/>
                  </a:cubicBezTo>
                  <a:cubicBezTo>
                    <a:pt x="1477" y="2359"/>
                    <a:pt x="1334" y="2216"/>
                    <a:pt x="1334" y="2049"/>
                  </a:cubicBezTo>
                  <a:lnTo>
                    <a:pt x="1334" y="1906"/>
                  </a:lnTo>
                  <a:cubicBezTo>
                    <a:pt x="1334" y="1716"/>
                    <a:pt x="1477" y="1573"/>
                    <a:pt x="1668" y="1573"/>
                  </a:cubicBezTo>
                  <a:close/>
                  <a:moveTo>
                    <a:pt x="620" y="1"/>
                  </a:moveTo>
                  <a:cubicBezTo>
                    <a:pt x="287" y="1"/>
                    <a:pt x="1" y="287"/>
                    <a:pt x="1" y="620"/>
                  </a:cubicBezTo>
                  <a:lnTo>
                    <a:pt x="1" y="1692"/>
                  </a:lnTo>
                  <a:cubicBezTo>
                    <a:pt x="1" y="2073"/>
                    <a:pt x="310" y="2359"/>
                    <a:pt x="668" y="2359"/>
                  </a:cubicBezTo>
                  <a:cubicBezTo>
                    <a:pt x="882" y="2359"/>
                    <a:pt x="1001" y="2525"/>
                    <a:pt x="1001" y="2692"/>
                  </a:cubicBezTo>
                  <a:lnTo>
                    <a:pt x="1001" y="3073"/>
                  </a:lnTo>
                  <a:cubicBezTo>
                    <a:pt x="1001" y="3168"/>
                    <a:pt x="1096" y="3264"/>
                    <a:pt x="1192" y="3264"/>
                  </a:cubicBezTo>
                  <a:lnTo>
                    <a:pt x="2096" y="3264"/>
                  </a:lnTo>
                  <a:cubicBezTo>
                    <a:pt x="2192" y="3264"/>
                    <a:pt x="2263" y="3168"/>
                    <a:pt x="2263" y="3073"/>
                  </a:cubicBezTo>
                  <a:lnTo>
                    <a:pt x="2263" y="2692"/>
                  </a:lnTo>
                  <a:cubicBezTo>
                    <a:pt x="2263" y="2501"/>
                    <a:pt x="2406" y="2359"/>
                    <a:pt x="2597" y="2359"/>
                  </a:cubicBezTo>
                  <a:cubicBezTo>
                    <a:pt x="3049" y="2359"/>
                    <a:pt x="3311" y="2049"/>
                    <a:pt x="3311" y="1692"/>
                  </a:cubicBezTo>
                  <a:lnTo>
                    <a:pt x="3311" y="620"/>
                  </a:lnTo>
                  <a:cubicBezTo>
                    <a:pt x="3311" y="287"/>
                    <a:pt x="3025" y="1"/>
                    <a:pt x="269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6955226" y="3560877"/>
              <a:ext cx="250689" cy="247162"/>
            </a:xfrm>
            <a:custGeom>
              <a:rect b="b" l="l" r="r" t="t"/>
              <a:pathLst>
                <a:path extrusionOk="0" h="6868" w="6966">
                  <a:moveTo>
                    <a:pt x="4519" y="1557"/>
                  </a:moveTo>
                  <a:cubicBezTo>
                    <a:pt x="5209" y="1557"/>
                    <a:pt x="5781" y="2129"/>
                    <a:pt x="5781" y="2819"/>
                  </a:cubicBezTo>
                  <a:lnTo>
                    <a:pt x="5781" y="3891"/>
                  </a:lnTo>
                  <a:cubicBezTo>
                    <a:pt x="5781" y="4534"/>
                    <a:pt x="5352" y="5058"/>
                    <a:pt x="4757" y="5177"/>
                  </a:cubicBezTo>
                  <a:cubicBezTo>
                    <a:pt x="4757" y="5796"/>
                    <a:pt x="4352" y="6106"/>
                    <a:pt x="3923" y="6106"/>
                  </a:cubicBezTo>
                  <a:lnTo>
                    <a:pt x="3019" y="6106"/>
                  </a:lnTo>
                  <a:cubicBezTo>
                    <a:pt x="2614" y="6106"/>
                    <a:pt x="2185" y="5844"/>
                    <a:pt x="2185" y="5177"/>
                  </a:cubicBezTo>
                  <a:cubicBezTo>
                    <a:pt x="1613" y="5034"/>
                    <a:pt x="1185" y="4510"/>
                    <a:pt x="1185" y="3891"/>
                  </a:cubicBezTo>
                  <a:lnTo>
                    <a:pt x="1185" y="2819"/>
                  </a:lnTo>
                  <a:cubicBezTo>
                    <a:pt x="1185" y="2129"/>
                    <a:pt x="1756" y="1557"/>
                    <a:pt x="2447" y="1557"/>
                  </a:cubicBezTo>
                  <a:close/>
                  <a:moveTo>
                    <a:pt x="333" y="1"/>
                  </a:moveTo>
                  <a:cubicBezTo>
                    <a:pt x="162" y="1"/>
                    <a:pt x="0" y="133"/>
                    <a:pt x="18" y="342"/>
                  </a:cubicBezTo>
                  <a:lnTo>
                    <a:pt x="232" y="6534"/>
                  </a:lnTo>
                  <a:cubicBezTo>
                    <a:pt x="232" y="6725"/>
                    <a:pt x="375" y="6868"/>
                    <a:pt x="566" y="6868"/>
                  </a:cubicBezTo>
                  <a:lnTo>
                    <a:pt x="6424" y="6868"/>
                  </a:lnTo>
                  <a:cubicBezTo>
                    <a:pt x="6591" y="6868"/>
                    <a:pt x="6734" y="6725"/>
                    <a:pt x="6734" y="6534"/>
                  </a:cubicBezTo>
                  <a:lnTo>
                    <a:pt x="6948" y="342"/>
                  </a:lnTo>
                  <a:cubicBezTo>
                    <a:pt x="6966" y="147"/>
                    <a:pt x="6797" y="4"/>
                    <a:pt x="6622" y="4"/>
                  </a:cubicBezTo>
                  <a:cubicBezTo>
                    <a:pt x="6562" y="4"/>
                    <a:pt x="6502" y="21"/>
                    <a:pt x="6448" y="57"/>
                  </a:cubicBezTo>
                  <a:lnTo>
                    <a:pt x="5543" y="676"/>
                  </a:lnTo>
                  <a:lnTo>
                    <a:pt x="4662" y="57"/>
                  </a:lnTo>
                  <a:cubicBezTo>
                    <a:pt x="4602" y="21"/>
                    <a:pt x="4537" y="3"/>
                    <a:pt x="4471" y="3"/>
                  </a:cubicBezTo>
                  <a:cubicBezTo>
                    <a:pt x="4406" y="3"/>
                    <a:pt x="4340" y="21"/>
                    <a:pt x="4281" y="57"/>
                  </a:cubicBezTo>
                  <a:lnTo>
                    <a:pt x="3471" y="676"/>
                  </a:lnTo>
                  <a:lnTo>
                    <a:pt x="2590" y="57"/>
                  </a:lnTo>
                  <a:cubicBezTo>
                    <a:pt x="2542" y="21"/>
                    <a:pt x="2477" y="3"/>
                    <a:pt x="2408" y="3"/>
                  </a:cubicBezTo>
                  <a:cubicBezTo>
                    <a:pt x="2340" y="3"/>
                    <a:pt x="2268" y="21"/>
                    <a:pt x="2209" y="57"/>
                  </a:cubicBezTo>
                  <a:lnTo>
                    <a:pt x="1375" y="676"/>
                  </a:lnTo>
                  <a:lnTo>
                    <a:pt x="518" y="57"/>
                  </a:lnTo>
                  <a:cubicBezTo>
                    <a:pt x="461" y="18"/>
                    <a:pt x="396" y="1"/>
                    <a:pt x="33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6974696" y="3420161"/>
              <a:ext cx="124301" cy="123185"/>
            </a:xfrm>
            <a:custGeom>
              <a:rect b="b" l="l" r="r" t="t"/>
              <a:pathLst>
                <a:path extrusionOk="0" h="3423" w="3454">
                  <a:moveTo>
                    <a:pt x="2200" y="649"/>
                  </a:moveTo>
                  <a:cubicBezTo>
                    <a:pt x="2228" y="649"/>
                    <a:pt x="2258" y="652"/>
                    <a:pt x="2287" y="656"/>
                  </a:cubicBezTo>
                  <a:cubicBezTo>
                    <a:pt x="2573" y="704"/>
                    <a:pt x="2763" y="966"/>
                    <a:pt x="2716" y="1252"/>
                  </a:cubicBezTo>
                  <a:cubicBezTo>
                    <a:pt x="2671" y="1499"/>
                    <a:pt x="2456" y="1682"/>
                    <a:pt x="2212" y="1682"/>
                  </a:cubicBezTo>
                  <a:cubicBezTo>
                    <a:pt x="2198" y="1682"/>
                    <a:pt x="2183" y="1682"/>
                    <a:pt x="2168" y="1680"/>
                  </a:cubicBezTo>
                  <a:cubicBezTo>
                    <a:pt x="1858" y="1657"/>
                    <a:pt x="1644" y="1395"/>
                    <a:pt x="1692" y="1085"/>
                  </a:cubicBezTo>
                  <a:cubicBezTo>
                    <a:pt x="1734" y="829"/>
                    <a:pt x="1949" y="649"/>
                    <a:pt x="2200" y="649"/>
                  </a:cubicBezTo>
                  <a:close/>
                  <a:moveTo>
                    <a:pt x="2203" y="0"/>
                  </a:moveTo>
                  <a:cubicBezTo>
                    <a:pt x="1324" y="0"/>
                    <a:pt x="745" y="970"/>
                    <a:pt x="1192" y="1752"/>
                  </a:cubicBezTo>
                  <a:lnTo>
                    <a:pt x="144" y="2871"/>
                  </a:lnTo>
                  <a:cubicBezTo>
                    <a:pt x="1" y="3014"/>
                    <a:pt x="25" y="3205"/>
                    <a:pt x="144" y="3324"/>
                  </a:cubicBezTo>
                  <a:cubicBezTo>
                    <a:pt x="212" y="3392"/>
                    <a:pt x="291" y="3422"/>
                    <a:pt x="371" y="3422"/>
                  </a:cubicBezTo>
                  <a:cubicBezTo>
                    <a:pt x="458" y="3422"/>
                    <a:pt x="545" y="3386"/>
                    <a:pt x="620" y="3324"/>
                  </a:cubicBezTo>
                  <a:lnTo>
                    <a:pt x="1668" y="2204"/>
                  </a:lnTo>
                  <a:cubicBezTo>
                    <a:pt x="1842" y="2291"/>
                    <a:pt x="2024" y="2332"/>
                    <a:pt x="2202" y="2332"/>
                  </a:cubicBezTo>
                  <a:cubicBezTo>
                    <a:pt x="2756" y="2332"/>
                    <a:pt x="3269" y="1942"/>
                    <a:pt x="3359" y="1347"/>
                  </a:cubicBezTo>
                  <a:cubicBezTo>
                    <a:pt x="3454" y="704"/>
                    <a:pt x="3025" y="109"/>
                    <a:pt x="2382" y="13"/>
                  </a:cubicBezTo>
                  <a:cubicBezTo>
                    <a:pt x="2321" y="5"/>
                    <a:pt x="2262" y="0"/>
                    <a:pt x="220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7102420" y="3465219"/>
              <a:ext cx="94287" cy="82735"/>
            </a:xfrm>
            <a:custGeom>
              <a:rect b="b" l="l" r="r" t="t"/>
              <a:pathLst>
                <a:path extrusionOk="0" h="2299" w="2620">
                  <a:moveTo>
                    <a:pt x="1330" y="647"/>
                  </a:moveTo>
                  <a:cubicBezTo>
                    <a:pt x="1493" y="647"/>
                    <a:pt x="1649" y="731"/>
                    <a:pt x="1739" y="881"/>
                  </a:cubicBezTo>
                  <a:cubicBezTo>
                    <a:pt x="1882" y="1119"/>
                    <a:pt x="1810" y="1405"/>
                    <a:pt x="1596" y="1572"/>
                  </a:cubicBezTo>
                  <a:cubicBezTo>
                    <a:pt x="1511" y="1622"/>
                    <a:pt x="1418" y="1646"/>
                    <a:pt x="1326" y="1646"/>
                  </a:cubicBezTo>
                  <a:cubicBezTo>
                    <a:pt x="1159" y="1646"/>
                    <a:pt x="997" y="1567"/>
                    <a:pt x="905" y="1429"/>
                  </a:cubicBezTo>
                  <a:cubicBezTo>
                    <a:pt x="738" y="1191"/>
                    <a:pt x="810" y="881"/>
                    <a:pt x="1048" y="738"/>
                  </a:cubicBezTo>
                  <a:cubicBezTo>
                    <a:pt x="1136" y="676"/>
                    <a:pt x="1234" y="647"/>
                    <a:pt x="1330" y="647"/>
                  </a:cubicBezTo>
                  <a:close/>
                  <a:moveTo>
                    <a:pt x="1308" y="0"/>
                  </a:moveTo>
                  <a:cubicBezTo>
                    <a:pt x="1095" y="0"/>
                    <a:pt x="880" y="61"/>
                    <a:pt x="691" y="190"/>
                  </a:cubicBezTo>
                  <a:cubicBezTo>
                    <a:pt x="167" y="524"/>
                    <a:pt x="0" y="1238"/>
                    <a:pt x="357" y="1786"/>
                  </a:cubicBezTo>
                  <a:cubicBezTo>
                    <a:pt x="570" y="2120"/>
                    <a:pt x="937" y="2299"/>
                    <a:pt x="1316" y="2299"/>
                  </a:cubicBezTo>
                  <a:cubicBezTo>
                    <a:pt x="1533" y="2299"/>
                    <a:pt x="1754" y="2240"/>
                    <a:pt x="1953" y="2119"/>
                  </a:cubicBezTo>
                  <a:cubicBezTo>
                    <a:pt x="2477" y="1762"/>
                    <a:pt x="2620" y="1048"/>
                    <a:pt x="2286" y="524"/>
                  </a:cubicBezTo>
                  <a:cubicBezTo>
                    <a:pt x="2058" y="189"/>
                    <a:pt x="1685" y="0"/>
                    <a:pt x="130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5"/>
            <p:cNvSpPr/>
            <p:nvPr/>
          </p:nvSpPr>
          <p:spPr>
            <a:xfrm>
              <a:off x="7107566" y="3420449"/>
              <a:ext cx="34296" cy="30086"/>
            </a:xfrm>
            <a:custGeom>
              <a:rect b="b" l="l" r="r" t="t"/>
              <a:pathLst>
                <a:path extrusionOk="0" h="836" w="953">
                  <a:moveTo>
                    <a:pt x="345" y="1"/>
                  </a:moveTo>
                  <a:cubicBezTo>
                    <a:pt x="254" y="1"/>
                    <a:pt x="163" y="43"/>
                    <a:pt x="95" y="125"/>
                  </a:cubicBezTo>
                  <a:cubicBezTo>
                    <a:pt x="0" y="267"/>
                    <a:pt x="24" y="482"/>
                    <a:pt x="167" y="601"/>
                  </a:cubicBezTo>
                  <a:lnTo>
                    <a:pt x="381" y="768"/>
                  </a:lnTo>
                  <a:cubicBezTo>
                    <a:pt x="437" y="814"/>
                    <a:pt x="503" y="835"/>
                    <a:pt x="569" y="835"/>
                  </a:cubicBezTo>
                  <a:cubicBezTo>
                    <a:pt x="673" y="835"/>
                    <a:pt x="775" y="783"/>
                    <a:pt x="834" y="696"/>
                  </a:cubicBezTo>
                  <a:cubicBezTo>
                    <a:pt x="953" y="553"/>
                    <a:pt x="929" y="363"/>
                    <a:pt x="786" y="244"/>
                  </a:cubicBezTo>
                  <a:lnTo>
                    <a:pt x="548" y="77"/>
                  </a:lnTo>
                  <a:cubicBezTo>
                    <a:pt x="486" y="25"/>
                    <a:pt x="415" y="1"/>
                    <a:pt x="34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p:nvPr/>
          </p:nvSpPr>
          <p:spPr>
            <a:xfrm>
              <a:off x="6968722" y="3436752"/>
              <a:ext cx="34296" cy="29690"/>
            </a:xfrm>
            <a:custGeom>
              <a:rect b="b" l="l" r="r" t="t"/>
              <a:pathLst>
                <a:path extrusionOk="0" h="825" w="953">
                  <a:moveTo>
                    <a:pt x="346" y="0"/>
                  </a:moveTo>
                  <a:cubicBezTo>
                    <a:pt x="254" y="0"/>
                    <a:pt x="163" y="43"/>
                    <a:pt x="95" y="124"/>
                  </a:cubicBezTo>
                  <a:cubicBezTo>
                    <a:pt x="0" y="267"/>
                    <a:pt x="24" y="481"/>
                    <a:pt x="167" y="600"/>
                  </a:cubicBezTo>
                  <a:lnTo>
                    <a:pt x="381" y="767"/>
                  </a:lnTo>
                  <a:cubicBezTo>
                    <a:pt x="438" y="805"/>
                    <a:pt x="507" y="824"/>
                    <a:pt x="575" y="824"/>
                  </a:cubicBezTo>
                  <a:cubicBezTo>
                    <a:pt x="676" y="824"/>
                    <a:pt x="776" y="781"/>
                    <a:pt x="834" y="696"/>
                  </a:cubicBezTo>
                  <a:cubicBezTo>
                    <a:pt x="953" y="553"/>
                    <a:pt x="929" y="362"/>
                    <a:pt x="786" y="243"/>
                  </a:cubicBezTo>
                  <a:lnTo>
                    <a:pt x="548" y="76"/>
                  </a:lnTo>
                  <a:cubicBezTo>
                    <a:pt x="486" y="25"/>
                    <a:pt x="415" y="0"/>
                    <a:pt x="34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7053547" y="3516431"/>
              <a:ext cx="35196" cy="30373"/>
            </a:xfrm>
            <a:custGeom>
              <a:rect b="b" l="l" r="r" t="t"/>
              <a:pathLst>
                <a:path extrusionOk="0" h="844" w="978">
                  <a:moveTo>
                    <a:pt x="608" y="1"/>
                  </a:moveTo>
                  <a:cubicBezTo>
                    <a:pt x="538" y="1"/>
                    <a:pt x="467" y="26"/>
                    <a:pt x="406" y="77"/>
                  </a:cubicBezTo>
                  <a:lnTo>
                    <a:pt x="167" y="244"/>
                  </a:lnTo>
                  <a:cubicBezTo>
                    <a:pt x="25" y="363"/>
                    <a:pt x="1" y="577"/>
                    <a:pt x="120" y="720"/>
                  </a:cubicBezTo>
                  <a:cubicBezTo>
                    <a:pt x="187" y="801"/>
                    <a:pt x="278" y="844"/>
                    <a:pt x="370" y="844"/>
                  </a:cubicBezTo>
                  <a:cubicBezTo>
                    <a:pt x="440" y="844"/>
                    <a:pt x="511" y="819"/>
                    <a:pt x="572" y="768"/>
                  </a:cubicBezTo>
                  <a:lnTo>
                    <a:pt x="810" y="601"/>
                  </a:lnTo>
                  <a:cubicBezTo>
                    <a:pt x="953" y="482"/>
                    <a:pt x="977" y="268"/>
                    <a:pt x="858" y="125"/>
                  </a:cubicBezTo>
                  <a:cubicBezTo>
                    <a:pt x="790" y="44"/>
                    <a:pt x="700" y="1"/>
                    <a:pt x="60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65"/>
          <p:cNvGrpSpPr/>
          <p:nvPr/>
        </p:nvGrpSpPr>
        <p:grpSpPr>
          <a:xfrm>
            <a:off x="6188774" y="3424912"/>
            <a:ext cx="348008" cy="377877"/>
            <a:chOff x="6188774" y="3424912"/>
            <a:chExt cx="348008" cy="377877"/>
          </a:xfrm>
        </p:grpSpPr>
        <p:sp>
          <p:nvSpPr>
            <p:cNvPr id="945" name="Google Shape;945;p65"/>
            <p:cNvSpPr/>
            <p:nvPr/>
          </p:nvSpPr>
          <p:spPr>
            <a:xfrm>
              <a:off x="6234228" y="3424912"/>
              <a:ext cx="257131" cy="352282"/>
            </a:xfrm>
            <a:custGeom>
              <a:rect b="b" l="l" r="r" t="t"/>
              <a:pathLst>
                <a:path extrusionOk="0" h="9789" w="7145">
                  <a:moveTo>
                    <a:pt x="1881" y="2025"/>
                  </a:moveTo>
                  <a:cubicBezTo>
                    <a:pt x="2596" y="2025"/>
                    <a:pt x="3191" y="2620"/>
                    <a:pt x="3191" y="3311"/>
                  </a:cubicBezTo>
                  <a:cubicBezTo>
                    <a:pt x="3191" y="4025"/>
                    <a:pt x="2596" y="4621"/>
                    <a:pt x="1881" y="4621"/>
                  </a:cubicBezTo>
                  <a:cubicBezTo>
                    <a:pt x="1167" y="4621"/>
                    <a:pt x="595" y="4025"/>
                    <a:pt x="595" y="3311"/>
                  </a:cubicBezTo>
                  <a:cubicBezTo>
                    <a:pt x="595" y="2620"/>
                    <a:pt x="1167" y="2025"/>
                    <a:pt x="1881" y="2025"/>
                  </a:cubicBezTo>
                  <a:close/>
                  <a:moveTo>
                    <a:pt x="5263" y="2025"/>
                  </a:moveTo>
                  <a:cubicBezTo>
                    <a:pt x="5978" y="2025"/>
                    <a:pt x="6549" y="2620"/>
                    <a:pt x="6549" y="3311"/>
                  </a:cubicBezTo>
                  <a:cubicBezTo>
                    <a:pt x="6549" y="4025"/>
                    <a:pt x="5978" y="4621"/>
                    <a:pt x="5263" y="4621"/>
                  </a:cubicBezTo>
                  <a:cubicBezTo>
                    <a:pt x="4549" y="4621"/>
                    <a:pt x="3953" y="4025"/>
                    <a:pt x="3953" y="3311"/>
                  </a:cubicBezTo>
                  <a:cubicBezTo>
                    <a:pt x="3953" y="2620"/>
                    <a:pt x="4549" y="2025"/>
                    <a:pt x="5263" y="2025"/>
                  </a:cubicBezTo>
                  <a:close/>
                  <a:moveTo>
                    <a:pt x="3668" y="5097"/>
                  </a:moveTo>
                  <a:cubicBezTo>
                    <a:pt x="4239" y="5097"/>
                    <a:pt x="4668" y="5549"/>
                    <a:pt x="4668" y="6097"/>
                  </a:cubicBezTo>
                  <a:lnTo>
                    <a:pt x="4668" y="8026"/>
                  </a:lnTo>
                  <a:cubicBezTo>
                    <a:pt x="4668" y="8574"/>
                    <a:pt x="4239" y="9026"/>
                    <a:pt x="3668" y="9026"/>
                  </a:cubicBezTo>
                  <a:lnTo>
                    <a:pt x="3477" y="9026"/>
                  </a:lnTo>
                  <a:cubicBezTo>
                    <a:pt x="2905" y="9026"/>
                    <a:pt x="2477" y="8574"/>
                    <a:pt x="2477" y="8026"/>
                  </a:cubicBezTo>
                  <a:lnTo>
                    <a:pt x="2477" y="6097"/>
                  </a:lnTo>
                  <a:cubicBezTo>
                    <a:pt x="2477" y="5549"/>
                    <a:pt x="2905" y="5097"/>
                    <a:pt x="3477" y="5097"/>
                  </a:cubicBezTo>
                  <a:close/>
                  <a:moveTo>
                    <a:pt x="3572" y="1"/>
                  </a:moveTo>
                  <a:cubicBezTo>
                    <a:pt x="1596" y="1"/>
                    <a:pt x="0" y="1596"/>
                    <a:pt x="0" y="3573"/>
                  </a:cubicBezTo>
                  <a:cubicBezTo>
                    <a:pt x="0" y="4740"/>
                    <a:pt x="595" y="5835"/>
                    <a:pt x="1548" y="6502"/>
                  </a:cubicBezTo>
                  <a:cubicBezTo>
                    <a:pt x="1643" y="6573"/>
                    <a:pt x="1691" y="6669"/>
                    <a:pt x="1691" y="6764"/>
                  </a:cubicBezTo>
                  <a:lnTo>
                    <a:pt x="1691" y="7907"/>
                  </a:lnTo>
                  <a:cubicBezTo>
                    <a:pt x="1691" y="8931"/>
                    <a:pt x="2548" y="9788"/>
                    <a:pt x="3572" y="9788"/>
                  </a:cubicBezTo>
                  <a:cubicBezTo>
                    <a:pt x="4596" y="9788"/>
                    <a:pt x="5454" y="8931"/>
                    <a:pt x="5454" y="7907"/>
                  </a:cubicBezTo>
                  <a:lnTo>
                    <a:pt x="5454" y="6764"/>
                  </a:lnTo>
                  <a:cubicBezTo>
                    <a:pt x="5454" y="6669"/>
                    <a:pt x="5501" y="6573"/>
                    <a:pt x="5597" y="6502"/>
                  </a:cubicBezTo>
                  <a:cubicBezTo>
                    <a:pt x="6549" y="5835"/>
                    <a:pt x="7144" y="4740"/>
                    <a:pt x="7144" y="3573"/>
                  </a:cubicBezTo>
                  <a:cubicBezTo>
                    <a:pt x="7144" y="1596"/>
                    <a:pt x="5549" y="1"/>
                    <a:pt x="357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6278782" y="3520894"/>
              <a:ext cx="47180" cy="47180"/>
            </a:xfrm>
            <a:custGeom>
              <a:rect b="b" l="l" r="r" t="t"/>
              <a:pathLst>
                <a:path extrusionOk="0" h="1311" w="1311">
                  <a:moveTo>
                    <a:pt x="643" y="1"/>
                  </a:moveTo>
                  <a:cubicBezTo>
                    <a:pt x="286" y="1"/>
                    <a:pt x="0" y="287"/>
                    <a:pt x="0" y="644"/>
                  </a:cubicBezTo>
                  <a:cubicBezTo>
                    <a:pt x="0" y="1025"/>
                    <a:pt x="286" y="1311"/>
                    <a:pt x="643" y="1311"/>
                  </a:cubicBezTo>
                  <a:cubicBezTo>
                    <a:pt x="1024" y="1311"/>
                    <a:pt x="1310" y="1025"/>
                    <a:pt x="1310" y="644"/>
                  </a:cubicBezTo>
                  <a:cubicBezTo>
                    <a:pt x="1310" y="287"/>
                    <a:pt x="1024" y="1"/>
                    <a:pt x="64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5"/>
            <p:cNvSpPr/>
            <p:nvPr/>
          </p:nvSpPr>
          <p:spPr>
            <a:xfrm>
              <a:off x="6399632" y="3520894"/>
              <a:ext cx="47180" cy="47180"/>
            </a:xfrm>
            <a:custGeom>
              <a:rect b="b" l="l" r="r" t="t"/>
              <a:pathLst>
                <a:path extrusionOk="0" h="1311" w="1311">
                  <a:moveTo>
                    <a:pt x="667" y="1"/>
                  </a:moveTo>
                  <a:cubicBezTo>
                    <a:pt x="286" y="1"/>
                    <a:pt x="0" y="287"/>
                    <a:pt x="0" y="644"/>
                  </a:cubicBezTo>
                  <a:cubicBezTo>
                    <a:pt x="0" y="1025"/>
                    <a:pt x="286" y="1311"/>
                    <a:pt x="667" y="1311"/>
                  </a:cubicBezTo>
                  <a:cubicBezTo>
                    <a:pt x="1024" y="1311"/>
                    <a:pt x="1310" y="1025"/>
                    <a:pt x="1310" y="644"/>
                  </a:cubicBezTo>
                  <a:cubicBezTo>
                    <a:pt x="1310" y="287"/>
                    <a:pt x="1024" y="1"/>
                    <a:pt x="66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6346477" y="3631451"/>
              <a:ext cx="32605" cy="95187"/>
            </a:xfrm>
            <a:custGeom>
              <a:rect b="b" l="l" r="r" t="t"/>
              <a:pathLst>
                <a:path extrusionOk="0" h="2645" w="906">
                  <a:moveTo>
                    <a:pt x="358" y="1"/>
                  </a:moveTo>
                  <a:cubicBezTo>
                    <a:pt x="144" y="1"/>
                    <a:pt x="1" y="144"/>
                    <a:pt x="1" y="358"/>
                  </a:cubicBezTo>
                  <a:lnTo>
                    <a:pt x="1" y="2287"/>
                  </a:lnTo>
                  <a:cubicBezTo>
                    <a:pt x="1" y="2501"/>
                    <a:pt x="144" y="2644"/>
                    <a:pt x="358" y="2644"/>
                  </a:cubicBezTo>
                  <a:lnTo>
                    <a:pt x="549" y="2644"/>
                  </a:lnTo>
                  <a:cubicBezTo>
                    <a:pt x="763" y="2644"/>
                    <a:pt x="906" y="2501"/>
                    <a:pt x="906" y="2287"/>
                  </a:cubicBezTo>
                  <a:lnTo>
                    <a:pt x="906" y="358"/>
                  </a:lnTo>
                  <a:cubicBezTo>
                    <a:pt x="906" y="144"/>
                    <a:pt x="763" y="1"/>
                    <a:pt x="54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6455343" y="3678992"/>
              <a:ext cx="81440" cy="123797"/>
            </a:xfrm>
            <a:custGeom>
              <a:rect b="b" l="l" r="r" t="t"/>
              <a:pathLst>
                <a:path extrusionOk="0" h="3440" w="2263">
                  <a:moveTo>
                    <a:pt x="1303" y="0"/>
                  </a:moveTo>
                  <a:cubicBezTo>
                    <a:pt x="1117" y="0"/>
                    <a:pt x="932" y="115"/>
                    <a:pt x="858" y="323"/>
                  </a:cubicBezTo>
                  <a:lnTo>
                    <a:pt x="143" y="2371"/>
                  </a:lnTo>
                  <a:cubicBezTo>
                    <a:pt x="0" y="2776"/>
                    <a:pt x="215" y="3252"/>
                    <a:pt x="643" y="3395"/>
                  </a:cubicBezTo>
                  <a:cubicBezTo>
                    <a:pt x="733" y="3425"/>
                    <a:pt x="823" y="3439"/>
                    <a:pt x="912" y="3439"/>
                  </a:cubicBezTo>
                  <a:cubicBezTo>
                    <a:pt x="1247" y="3439"/>
                    <a:pt x="1554" y="3234"/>
                    <a:pt x="1667" y="2895"/>
                  </a:cubicBezTo>
                  <a:lnTo>
                    <a:pt x="2048" y="1847"/>
                  </a:lnTo>
                  <a:cubicBezTo>
                    <a:pt x="2263" y="1228"/>
                    <a:pt x="2072" y="561"/>
                    <a:pt x="1620" y="132"/>
                  </a:cubicBezTo>
                  <a:cubicBezTo>
                    <a:pt x="1530" y="43"/>
                    <a:pt x="1416" y="0"/>
                    <a:pt x="130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6188774" y="3678992"/>
              <a:ext cx="81476" cy="123797"/>
            </a:xfrm>
            <a:custGeom>
              <a:rect b="b" l="l" r="r" t="t"/>
              <a:pathLst>
                <a:path extrusionOk="0" h="3440" w="2264">
                  <a:moveTo>
                    <a:pt x="961" y="0"/>
                  </a:moveTo>
                  <a:cubicBezTo>
                    <a:pt x="848" y="0"/>
                    <a:pt x="734" y="43"/>
                    <a:pt x="644" y="132"/>
                  </a:cubicBezTo>
                  <a:cubicBezTo>
                    <a:pt x="191" y="561"/>
                    <a:pt x="1" y="1228"/>
                    <a:pt x="215" y="1847"/>
                  </a:cubicBezTo>
                  <a:lnTo>
                    <a:pt x="596" y="2895"/>
                  </a:lnTo>
                  <a:cubicBezTo>
                    <a:pt x="709" y="3234"/>
                    <a:pt x="1016" y="3439"/>
                    <a:pt x="1352" y="3439"/>
                  </a:cubicBezTo>
                  <a:cubicBezTo>
                    <a:pt x="1440" y="3439"/>
                    <a:pt x="1531" y="3425"/>
                    <a:pt x="1620" y="3395"/>
                  </a:cubicBezTo>
                  <a:cubicBezTo>
                    <a:pt x="2049" y="3252"/>
                    <a:pt x="2263" y="2776"/>
                    <a:pt x="2120" y="2371"/>
                  </a:cubicBezTo>
                  <a:cubicBezTo>
                    <a:pt x="2120" y="2371"/>
                    <a:pt x="1668" y="1061"/>
                    <a:pt x="1406" y="323"/>
                  </a:cubicBezTo>
                  <a:cubicBezTo>
                    <a:pt x="1332" y="115"/>
                    <a:pt x="1147" y="0"/>
                    <a:pt x="961"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65"/>
          <p:cNvGrpSpPr/>
          <p:nvPr/>
        </p:nvGrpSpPr>
        <p:grpSpPr>
          <a:xfrm>
            <a:off x="5460290" y="3420629"/>
            <a:ext cx="395974" cy="386983"/>
            <a:chOff x="5460290" y="3420629"/>
            <a:chExt cx="395974" cy="386983"/>
          </a:xfrm>
        </p:grpSpPr>
        <p:sp>
          <p:nvSpPr>
            <p:cNvPr id="952" name="Google Shape;952;p65"/>
            <p:cNvSpPr/>
            <p:nvPr/>
          </p:nvSpPr>
          <p:spPr>
            <a:xfrm>
              <a:off x="5516865" y="3633178"/>
              <a:ext cx="119155" cy="117643"/>
            </a:xfrm>
            <a:custGeom>
              <a:rect b="b" l="l" r="r" t="t"/>
              <a:pathLst>
                <a:path extrusionOk="0" h="3269" w="3311">
                  <a:moveTo>
                    <a:pt x="572" y="0"/>
                  </a:moveTo>
                  <a:lnTo>
                    <a:pt x="239" y="334"/>
                  </a:lnTo>
                  <a:cubicBezTo>
                    <a:pt x="0" y="572"/>
                    <a:pt x="0" y="977"/>
                    <a:pt x="239" y="1215"/>
                  </a:cubicBezTo>
                  <a:lnTo>
                    <a:pt x="429" y="1405"/>
                  </a:lnTo>
                  <a:lnTo>
                    <a:pt x="834" y="977"/>
                  </a:lnTo>
                  <a:cubicBezTo>
                    <a:pt x="905" y="917"/>
                    <a:pt x="989" y="888"/>
                    <a:pt x="1069" y="888"/>
                  </a:cubicBezTo>
                  <a:cubicBezTo>
                    <a:pt x="1149" y="888"/>
                    <a:pt x="1227" y="917"/>
                    <a:pt x="1286" y="977"/>
                  </a:cubicBezTo>
                  <a:lnTo>
                    <a:pt x="2429" y="2120"/>
                  </a:lnTo>
                  <a:cubicBezTo>
                    <a:pt x="2549" y="2239"/>
                    <a:pt x="2549" y="2453"/>
                    <a:pt x="2429" y="2572"/>
                  </a:cubicBezTo>
                  <a:lnTo>
                    <a:pt x="2025" y="2977"/>
                  </a:lnTo>
                  <a:lnTo>
                    <a:pt x="2120" y="3072"/>
                  </a:lnTo>
                  <a:cubicBezTo>
                    <a:pt x="2239" y="3203"/>
                    <a:pt x="2394" y="3269"/>
                    <a:pt x="2552" y="3269"/>
                  </a:cubicBezTo>
                  <a:cubicBezTo>
                    <a:pt x="2709" y="3269"/>
                    <a:pt x="2870" y="3203"/>
                    <a:pt x="3001" y="3072"/>
                  </a:cubicBezTo>
                  <a:lnTo>
                    <a:pt x="3311" y="2763"/>
                  </a:lnTo>
                  <a:cubicBezTo>
                    <a:pt x="2477" y="977"/>
                    <a:pt x="2048" y="715"/>
                    <a:pt x="57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p:nvPr/>
          </p:nvSpPr>
          <p:spPr>
            <a:xfrm>
              <a:off x="5460290" y="3693172"/>
              <a:ext cx="120018" cy="114440"/>
            </a:xfrm>
            <a:custGeom>
              <a:rect b="b" l="l" r="r" t="t"/>
              <a:pathLst>
                <a:path extrusionOk="0" h="3180" w="3335">
                  <a:moveTo>
                    <a:pt x="2644" y="0"/>
                  </a:moveTo>
                  <a:lnTo>
                    <a:pt x="1644" y="1001"/>
                  </a:lnTo>
                  <a:cubicBezTo>
                    <a:pt x="1581" y="1064"/>
                    <a:pt x="1503" y="1094"/>
                    <a:pt x="1427" y="1094"/>
                  </a:cubicBezTo>
                  <a:cubicBezTo>
                    <a:pt x="1330" y="1094"/>
                    <a:pt x="1234" y="1046"/>
                    <a:pt x="1168" y="953"/>
                  </a:cubicBezTo>
                  <a:cubicBezTo>
                    <a:pt x="1041" y="801"/>
                    <a:pt x="860" y="723"/>
                    <a:pt x="679" y="723"/>
                  </a:cubicBezTo>
                  <a:cubicBezTo>
                    <a:pt x="520" y="723"/>
                    <a:pt x="361" y="783"/>
                    <a:pt x="239" y="905"/>
                  </a:cubicBezTo>
                  <a:cubicBezTo>
                    <a:pt x="1" y="1144"/>
                    <a:pt x="1" y="1525"/>
                    <a:pt x="239" y="1763"/>
                  </a:cubicBezTo>
                  <a:cubicBezTo>
                    <a:pt x="350" y="1890"/>
                    <a:pt x="514" y="1953"/>
                    <a:pt x="675" y="1953"/>
                  </a:cubicBezTo>
                  <a:cubicBezTo>
                    <a:pt x="755" y="1953"/>
                    <a:pt x="834" y="1937"/>
                    <a:pt x="906" y="1906"/>
                  </a:cubicBezTo>
                  <a:cubicBezTo>
                    <a:pt x="950" y="1885"/>
                    <a:pt x="996" y="1876"/>
                    <a:pt x="1040" y="1876"/>
                  </a:cubicBezTo>
                  <a:cubicBezTo>
                    <a:pt x="1253" y="1876"/>
                    <a:pt x="1433" y="2093"/>
                    <a:pt x="1334" y="2310"/>
                  </a:cubicBezTo>
                  <a:cubicBezTo>
                    <a:pt x="1239" y="2549"/>
                    <a:pt x="1287" y="2811"/>
                    <a:pt x="1453" y="3001"/>
                  </a:cubicBezTo>
                  <a:cubicBezTo>
                    <a:pt x="1572" y="3120"/>
                    <a:pt x="1733" y="3180"/>
                    <a:pt x="1894" y="3180"/>
                  </a:cubicBezTo>
                  <a:cubicBezTo>
                    <a:pt x="2055" y="3180"/>
                    <a:pt x="2215" y="3120"/>
                    <a:pt x="2334" y="3001"/>
                  </a:cubicBezTo>
                  <a:cubicBezTo>
                    <a:pt x="2573" y="2763"/>
                    <a:pt x="2573" y="2358"/>
                    <a:pt x="2334" y="2120"/>
                  </a:cubicBezTo>
                  <a:cubicBezTo>
                    <a:pt x="2215" y="2001"/>
                    <a:pt x="2215" y="1787"/>
                    <a:pt x="2334" y="1667"/>
                  </a:cubicBezTo>
                  <a:lnTo>
                    <a:pt x="3335" y="667"/>
                  </a:lnTo>
                  <a:lnTo>
                    <a:pt x="2644"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5554581" y="3420629"/>
              <a:ext cx="301683" cy="294846"/>
            </a:xfrm>
            <a:custGeom>
              <a:rect b="b" l="l" r="r" t="t"/>
              <a:pathLst>
                <a:path extrusionOk="0" h="8193" w="8383">
                  <a:moveTo>
                    <a:pt x="6156" y="697"/>
                  </a:moveTo>
                  <a:cubicBezTo>
                    <a:pt x="6496" y="697"/>
                    <a:pt x="6835" y="822"/>
                    <a:pt x="7097" y="1072"/>
                  </a:cubicBezTo>
                  <a:cubicBezTo>
                    <a:pt x="7621" y="1596"/>
                    <a:pt x="7621" y="2453"/>
                    <a:pt x="7097" y="2977"/>
                  </a:cubicBezTo>
                  <a:lnTo>
                    <a:pt x="6168" y="3906"/>
                  </a:lnTo>
                  <a:cubicBezTo>
                    <a:pt x="6109" y="3966"/>
                    <a:pt x="6025" y="3995"/>
                    <a:pt x="5942" y="3995"/>
                  </a:cubicBezTo>
                  <a:cubicBezTo>
                    <a:pt x="5859" y="3995"/>
                    <a:pt x="5775" y="3966"/>
                    <a:pt x="5716" y="3906"/>
                  </a:cubicBezTo>
                  <a:lnTo>
                    <a:pt x="4287" y="2453"/>
                  </a:lnTo>
                  <a:cubicBezTo>
                    <a:pt x="4168" y="2334"/>
                    <a:pt x="4168" y="2144"/>
                    <a:pt x="4287" y="2025"/>
                  </a:cubicBezTo>
                  <a:lnTo>
                    <a:pt x="5216" y="1072"/>
                  </a:lnTo>
                  <a:cubicBezTo>
                    <a:pt x="5478" y="822"/>
                    <a:pt x="5817" y="697"/>
                    <a:pt x="6156" y="697"/>
                  </a:cubicBezTo>
                  <a:close/>
                  <a:moveTo>
                    <a:pt x="3671" y="3317"/>
                  </a:moveTo>
                  <a:cubicBezTo>
                    <a:pt x="3751" y="3317"/>
                    <a:pt x="3834" y="3346"/>
                    <a:pt x="3906" y="3406"/>
                  </a:cubicBezTo>
                  <a:lnTo>
                    <a:pt x="4787" y="4287"/>
                  </a:lnTo>
                  <a:cubicBezTo>
                    <a:pt x="4906" y="4406"/>
                    <a:pt x="4906" y="4620"/>
                    <a:pt x="4787" y="4740"/>
                  </a:cubicBezTo>
                  <a:cubicBezTo>
                    <a:pt x="4716" y="4799"/>
                    <a:pt x="4632" y="4829"/>
                    <a:pt x="4552" y="4829"/>
                  </a:cubicBezTo>
                  <a:cubicBezTo>
                    <a:pt x="4471" y="4829"/>
                    <a:pt x="4394" y="4799"/>
                    <a:pt x="4334" y="4740"/>
                  </a:cubicBezTo>
                  <a:lnTo>
                    <a:pt x="3453" y="3858"/>
                  </a:lnTo>
                  <a:cubicBezTo>
                    <a:pt x="3310" y="3739"/>
                    <a:pt x="3310" y="3525"/>
                    <a:pt x="3453" y="3406"/>
                  </a:cubicBezTo>
                  <a:cubicBezTo>
                    <a:pt x="3513" y="3346"/>
                    <a:pt x="3590" y="3317"/>
                    <a:pt x="3671" y="3317"/>
                  </a:cubicBezTo>
                  <a:close/>
                  <a:moveTo>
                    <a:pt x="2498" y="3912"/>
                  </a:moveTo>
                  <a:cubicBezTo>
                    <a:pt x="2578" y="3912"/>
                    <a:pt x="2656" y="3942"/>
                    <a:pt x="2715" y="4001"/>
                  </a:cubicBezTo>
                  <a:lnTo>
                    <a:pt x="4168" y="5454"/>
                  </a:lnTo>
                  <a:cubicBezTo>
                    <a:pt x="4311" y="5573"/>
                    <a:pt x="4311" y="5787"/>
                    <a:pt x="4168" y="5906"/>
                  </a:cubicBezTo>
                  <a:cubicBezTo>
                    <a:pt x="4108" y="5966"/>
                    <a:pt x="4031" y="5996"/>
                    <a:pt x="3953" y="5996"/>
                  </a:cubicBezTo>
                  <a:cubicBezTo>
                    <a:pt x="3876" y="5996"/>
                    <a:pt x="3799" y="5966"/>
                    <a:pt x="3739" y="5906"/>
                  </a:cubicBezTo>
                  <a:lnTo>
                    <a:pt x="2263" y="4454"/>
                  </a:lnTo>
                  <a:cubicBezTo>
                    <a:pt x="2144" y="4335"/>
                    <a:pt x="2144" y="4120"/>
                    <a:pt x="2263" y="4001"/>
                  </a:cubicBezTo>
                  <a:cubicBezTo>
                    <a:pt x="2334" y="3942"/>
                    <a:pt x="2417" y="3912"/>
                    <a:pt x="2498" y="3912"/>
                  </a:cubicBezTo>
                  <a:close/>
                  <a:moveTo>
                    <a:pt x="6240" y="0"/>
                  </a:moveTo>
                  <a:cubicBezTo>
                    <a:pt x="5740" y="0"/>
                    <a:pt x="5239" y="191"/>
                    <a:pt x="4858" y="572"/>
                  </a:cubicBezTo>
                  <a:cubicBezTo>
                    <a:pt x="4644" y="786"/>
                    <a:pt x="357" y="5049"/>
                    <a:pt x="0" y="5430"/>
                  </a:cubicBezTo>
                  <a:cubicBezTo>
                    <a:pt x="1572" y="6192"/>
                    <a:pt x="2096" y="6811"/>
                    <a:pt x="2739" y="8193"/>
                  </a:cubicBezTo>
                  <a:cubicBezTo>
                    <a:pt x="4430" y="6502"/>
                    <a:pt x="4835" y="6097"/>
                    <a:pt x="7621" y="3311"/>
                  </a:cubicBezTo>
                  <a:cubicBezTo>
                    <a:pt x="8383" y="2549"/>
                    <a:pt x="8383" y="1334"/>
                    <a:pt x="7621" y="572"/>
                  </a:cubicBezTo>
                  <a:cubicBezTo>
                    <a:pt x="7240" y="191"/>
                    <a:pt x="6740" y="0"/>
                    <a:pt x="624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5732833" y="3468422"/>
              <a:ext cx="71183" cy="67944"/>
            </a:xfrm>
            <a:custGeom>
              <a:rect b="b" l="l" r="r" t="t"/>
              <a:pathLst>
                <a:path extrusionOk="0" h="1888" w="1978">
                  <a:moveTo>
                    <a:pt x="1203" y="0"/>
                  </a:moveTo>
                  <a:cubicBezTo>
                    <a:pt x="1025" y="0"/>
                    <a:pt x="846" y="66"/>
                    <a:pt x="715" y="197"/>
                  </a:cubicBezTo>
                  <a:lnTo>
                    <a:pt x="1" y="911"/>
                  </a:lnTo>
                  <a:lnTo>
                    <a:pt x="1001" y="1887"/>
                  </a:lnTo>
                  <a:lnTo>
                    <a:pt x="1691" y="1197"/>
                  </a:lnTo>
                  <a:cubicBezTo>
                    <a:pt x="1977" y="911"/>
                    <a:pt x="1977" y="482"/>
                    <a:pt x="1691" y="197"/>
                  </a:cubicBezTo>
                  <a:cubicBezTo>
                    <a:pt x="1560" y="66"/>
                    <a:pt x="1382" y="0"/>
                    <a:pt x="120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5"/>
          <p:cNvGrpSpPr/>
          <p:nvPr/>
        </p:nvGrpSpPr>
        <p:grpSpPr>
          <a:xfrm>
            <a:off x="4847510" y="3425775"/>
            <a:ext cx="170581" cy="376261"/>
            <a:chOff x="4847510" y="3425775"/>
            <a:chExt cx="170581" cy="376261"/>
          </a:xfrm>
        </p:grpSpPr>
        <p:sp>
          <p:nvSpPr>
            <p:cNvPr id="957" name="Google Shape;957;p65"/>
            <p:cNvSpPr/>
            <p:nvPr/>
          </p:nvSpPr>
          <p:spPr>
            <a:xfrm>
              <a:off x="4902357" y="3491779"/>
              <a:ext cx="60891" cy="27458"/>
            </a:xfrm>
            <a:custGeom>
              <a:rect b="b" l="l" r="r" t="t"/>
              <a:pathLst>
                <a:path extrusionOk="0" h="763" w="1692">
                  <a:moveTo>
                    <a:pt x="0" y="0"/>
                  </a:moveTo>
                  <a:lnTo>
                    <a:pt x="0" y="762"/>
                  </a:lnTo>
                  <a:lnTo>
                    <a:pt x="1691" y="762"/>
                  </a:lnTo>
                  <a:lnTo>
                    <a:pt x="1691"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4879216" y="3425775"/>
              <a:ext cx="106307" cy="42897"/>
            </a:xfrm>
            <a:custGeom>
              <a:rect b="b" l="l" r="r" t="t"/>
              <a:pathLst>
                <a:path extrusionOk="0" h="1192" w="2954">
                  <a:moveTo>
                    <a:pt x="191" y="0"/>
                  </a:moveTo>
                  <a:cubicBezTo>
                    <a:pt x="96" y="0"/>
                    <a:pt x="0" y="96"/>
                    <a:pt x="0" y="191"/>
                  </a:cubicBezTo>
                  <a:lnTo>
                    <a:pt x="0" y="1001"/>
                  </a:lnTo>
                  <a:cubicBezTo>
                    <a:pt x="0" y="1120"/>
                    <a:pt x="96" y="1191"/>
                    <a:pt x="191" y="1191"/>
                  </a:cubicBezTo>
                  <a:lnTo>
                    <a:pt x="2763" y="1191"/>
                  </a:lnTo>
                  <a:cubicBezTo>
                    <a:pt x="2882" y="1191"/>
                    <a:pt x="2953" y="1120"/>
                    <a:pt x="2953" y="1001"/>
                  </a:cubicBezTo>
                  <a:lnTo>
                    <a:pt x="2953" y="191"/>
                  </a:lnTo>
                  <a:cubicBezTo>
                    <a:pt x="2953" y="96"/>
                    <a:pt x="2882" y="0"/>
                    <a:pt x="276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a:off x="4847510" y="3761730"/>
              <a:ext cx="170581" cy="40306"/>
            </a:xfrm>
            <a:custGeom>
              <a:rect b="b" l="l" r="r" t="t"/>
              <a:pathLst>
                <a:path extrusionOk="0" h="1120" w="4740">
                  <a:moveTo>
                    <a:pt x="0" y="1"/>
                  </a:moveTo>
                  <a:lnTo>
                    <a:pt x="0" y="929"/>
                  </a:lnTo>
                  <a:cubicBezTo>
                    <a:pt x="0" y="1048"/>
                    <a:pt x="72" y="1120"/>
                    <a:pt x="167" y="1120"/>
                  </a:cubicBezTo>
                  <a:lnTo>
                    <a:pt x="4573" y="1120"/>
                  </a:lnTo>
                  <a:cubicBezTo>
                    <a:pt x="4668" y="1120"/>
                    <a:pt x="4739" y="1025"/>
                    <a:pt x="4739" y="929"/>
                  </a:cubicBezTo>
                  <a:lnTo>
                    <a:pt x="4739"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5"/>
            <p:cNvSpPr/>
            <p:nvPr/>
          </p:nvSpPr>
          <p:spPr>
            <a:xfrm>
              <a:off x="4847510" y="3542343"/>
              <a:ext cx="170581" cy="42861"/>
            </a:xfrm>
            <a:custGeom>
              <a:rect b="b" l="l" r="r" t="t"/>
              <a:pathLst>
                <a:path extrusionOk="0" h="1191" w="4740">
                  <a:moveTo>
                    <a:pt x="1000" y="0"/>
                  </a:moveTo>
                  <a:cubicBezTo>
                    <a:pt x="429" y="0"/>
                    <a:pt x="0" y="453"/>
                    <a:pt x="0" y="1000"/>
                  </a:cubicBezTo>
                  <a:lnTo>
                    <a:pt x="0" y="1191"/>
                  </a:lnTo>
                  <a:lnTo>
                    <a:pt x="4739" y="1191"/>
                  </a:lnTo>
                  <a:lnTo>
                    <a:pt x="4739" y="1000"/>
                  </a:lnTo>
                  <a:cubicBezTo>
                    <a:pt x="4739" y="500"/>
                    <a:pt x="4358" y="0"/>
                    <a:pt x="366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p:nvPr/>
          </p:nvSpPr>
          <p:spPr>
            <a:xfrm>
              <a:off x="4847510" y="3607482"/>
              <a:ext cx="170581" cy="131138"/>
            </a:xfrm>
            <a:custGeom>
              <a:rect b="b" l="l" r="r" t="t"/>
              <a:pathLst>
                <a:path extrusionOk="0" h="3644" w="4740">
                  <a:moveTo>
                    <a:pt x="2313" y="399"/>
                  </a:moveTo>
                  <a:cubicBezTo>
                    <a:pt x="2406" y="399"/>
                    <a:pt x="2501" y="441"/>
                    <a:pt x="2572" y="524"/>
                  </a:cubicBezTo>
                  <a:cubicBezTo>
                    <a:pt x="2834" y="881"/>
                    <a:pt x="3430" y="1691"/>
                    <a:pt x="3430" y="2143"/>
                  </a:cubicBezTo>
                  <a:cubicBezTo>
                    <a:pt x="3430" y="2762"/>
                    <a:pt x="2929" y="3263"/>
                    <a:pt x="2310" y="3263"/>
                  </a:cubicBezTo>
                  <a:cubicBezTo>
                    <a:pt x="1691" y="3263"/>
                    <a:pt x="1191" y="2762"/>
                    <a:pt x="1191" y="2143"/>
                  </a:cubicBezTo>
                  <a:cubicBezTo>
                    <a:pt x="1191" y="1691"/>
                    <a:pt x="1786" y="881"/>
                    <a:pt x="2072" y="524"/>
                  </a:cubicBezTo>
                  <a:cubicBezTo>
                    <a:pt x="2132" y="441"/>
                    <a:pt x="2221" y="399"/>
                    <a:pt x="2313" y="399"/>
                  </a:cubicBezTo>
                  <a:close/>
                  <a:moveTo>
                    <a:pt x="0" y="0"/>
                  </a:moveTo>
                  <a:lnTo>
                    <a:pt x="0" y="3644"/>
                  </a:lnTo>
                  <a:lnTo>
                    <a:pt x="4739" y="3644"/>
                  </a:lnTo>
                  <a:lnTo>
                    <a:pt x="4739"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5"/>
            <p:cNvSpPr/>
            <p:nvPr/>
          </p:nvSpPr>
          <p:spPr>
            <a:xfrm>
              <a:off x="4913514" y="3652900"/>
              <a:ext cx="34296" cy="48871"/>
            </a:xfrm>
            <a:custGeom>
              <a:rect b="b" l="l" r="r" t="t"/>
              <a:pathLst>
                <a:path extrusionOk="0" h="1358" w="953">
                  <a:moveTo>
                    <a:pt x="476" y="0"/>
                  </a:moveTo>
                  <a:cubicBezTo>
                    <a:pt x="357" y="167"/>
                    <a:pt x="0" y="691"/>
                    <a:pt x="0" y="881"/>
                  </a:cubicBezTo>
                  <a:cubicBezTo>
                    <a:pt x="0" y="1143"/>
                    <a:pt x="214" y="1358"/>
                    <a:pt x="476" y="1358"/>
                  </a:cubicBezTo>
                  <a:cubicBezTo>
                    <a:pt x="738" y="1358"/>
                    <a:pt x="953" y="1143"/>
                    <a:pt x="953" y="881"/>
                  </a:cubicBezTo>
                  <a:cubicBezTo>
                    <a:pt x="953" y="738"/>
                    <a:pt x="738" y="357"/>
                    <a:pt x="47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5"/>
          <p:cNvGrpSpPr/>
          <p:nvPr/>
        </p:nvGrpSpPr>
        <p:grpSpPr>
          <a:xfrm>
            <a:off x="7591795" y="4131118"/>
            <a:ext cx="370287" cy="379492"/>
            <a:chOff x="7591795" y="4131118"/>
            <a:chExt cx="370287" cy="379492"/>
          </a:xfrm>
        </p:grpSpPr>
        <p:sp>
          <p:nvSpPr>
            <p:cNvPr id="964" name="Google Shape;964;p65"/>
            <p:cNvSpPr/>
            <p:nvPr/>
          </p:nvSpPr>
          <p:spPr>
            <a:xfrm>
              <a:off x="7591795" y="4327401"/>
              <a:ext cx="41170" cy="56572"/>
            </a:xfrm>
            <a:custGeom>
              <a:rect b="b" l="l" r="r" t="t"/>
              <a:pathLst>
                <a:path extrusionOk="0" h="1572" w="1144">
                  <a:moveTo>
                    <a:pt x="667" y="0"/>
                  </a:moveTo>
                  <a:cubicBezTo>
                    <a:pt x="310" y="0"/>
                    <a:pt x="0" y="286"/>
                    <a:pt x="0" y="643"/>
                  </a:cubicBezTo>
                  <a:lnTo>
                    <a:pt x="0" y="905"/>
                  </a:lnTo>
                  <a:cubicBezTo>
                    <a:pt x="0" y="1262"/>
                    <a:pt x="310" y="1572"/>
                    <a:pt x="667" y="1572"/>
                  </a:cubicBezTo>
                  <a:lnTo>
                    <a:pt x="1143" y="1572"/>
                  </a:lnTo>
                  <a:lnTo>
                    <a:pt x="1143"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7920912" y="4327401"/>
              <a:ext cx="41170" cy="56572"/>
            </a:xfrm>
            <a:custGeom>
              <a:rect b="b" l="l" r="r" t="t"/>
              <a:pathLst>
                <a:path extrusionOk="0" h="1572" w="1144">
                  <a:moveTo>
                    <a:pt x="0" y="0"/>
                  </a:moveTo>
                  <a:lnTo>
                    <a:pt x="0" y="1572"/>
                  </a:lnTo>
                  <a:lnTo>
                    <a:pt x="476" y="1572"/>
                  </a:lnTo>
                  <a:cubicBezTo>
                    <a:pt x="834" y="1572"/>
                    <a:pt x="1143" y="1262"/>
                    <a:pt x="1143" y="905"/>
                  </a:cubicBezTo>
                  <a:lnTo>
                    <a:pt x="1143" y="643"/>
                  </a:lnTo>
                  <a:cubicBezTo>
                    <a:pt x="1143" y="286"/>
                    <a:pt x="834" y="0"/>
                    <a:pt x="47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7656071" y="4239984"/>
              <a:ext cx="241728" cy="270626"/>
            </a:xfrm>
            <a:custGeom>
              <a:rect b="b" l="l" r="r" t="t"/>
              <a:pathLst>
                <a:path extrusionOk="0" h="7520" w="6717">
                  <a:moveTo>
                    <a:pt x="2010" y="1778"/>
                  </a:moveTo>
                  <a:cubicBezTo>
                    <a:pt x="2128" y="1778"/>
                    <a:pt x="2237" y="1836"/>
                    <a:pt x="2287" y="1953"/>
                  </a:cubicBezTo>
                  <a:cubicBezTo>
                    <a:pt x="2382" y="2096"/>
                    <a:pt x="2310" y="2310"/>
                    <a:pt x="2167" y="2381"/>
                  </a:cubicBezTo>
                  <a:lnTo>
                    <a:pt x="929" y="3024"/>
                  </a:lnTo>
                  <a:cubicBezTo>
                    <a:pt x="884" y="3054"/>
                    <a:pt x="835" y="3068"/>
                    <a:pt x="785" y="3068"/>
                  </a:cubicBezTo>
                  <a:cubicBezTo>
                    <a:pt x="676" y="3068"/>
                    <a:pt x="566" y="3003"/>
                    <a:pt x="500" y="2905"/>
                  </a:cubicBezTo>
                  <a:cubicBezTo>
                    <a:pt x="429" y="2739"/>
                    <a:pt x="477" y="2548"/>
                    <a:pt x="643" y="2453"/>
                  </a:cubicBezTo>
                  <a:cubicBezTo>
                    <a:pt x="643" y="2453"/>
                    <a:pt x="1858" y="1810"/>
                    <a:pt x="1858" y="1810"/>
                  </a:cubicBezTo>
                  <a:cubicBezTo>
                    <a:pt x="1908" y="1788"/>
                    <a:pt x="1960" y="1778"/>
                    <a:pt x="2010" y="1778"/>
                  </a:cubicBezTo>
                  <a:close/>
                  <a:moveTo>
                    <a:pt x="4706" y="1778"/>
                  </a:moveTo>
                  <a:cubicBezTo>
                    <a:pt x="4756" y="1778"/>
                    <a:pt x="4808" y="1788"/>
                    <a:pt x="4859" y="1810"/>
                  </a:cubicBezTo>
                  <a:cubicBezTo>
                    <a:pt x="5597" y="2215"/>
                    <a:pt x="5311" y="2072"/>
                    <a:pt x="6073" y="2453"/>
                  </a:cubicBezTo>
                  <a:cubicBezTo>
                    <a:pt x="6240" y="2548"/>
                    <a:pt x="6287" y="2739"/>
                    <a:pt x="6216" y="2905"/>
                  </a:cubicBezTo>
                  <a:cubicBezTo>
                    <a:pt x="6151" y="3003"/>
                    <a:pt x="6040" y="3068"/>
                    <a:pt x="5931" y="3068"/>
                  </a:cubicBezTo>
                  <a:cubicBezTo>
                    <a:pt x="5882" y="3068"/>
                    <a:pt x="5832" y="3054"/>
                    <a:pt x="5787" y="3024"/>
                  </a:cubicBezTo>
                  <a:lnTo>
                    <a:pt x="4573" y="2381"/>
                  </a:lnTo>
                  <a:cubicBezTo>
                    <a:pt x="4406" y="2310"/>
                    <a:pt x="4335" y="2096"/>
                    <a:pt x="4430" y="1953"/>
                  </a:cubicBezTo>
                  <a:cubicBezTo>
                    <a:pt x="4480" y="1836"/>
                    <a:pt x="4588" y="1778"/>
                    <a:pt x="4706" y="1778"/>
                  </a:cubicBezTo>
                  <a:close/>
                  <a:moveTo>
                    <a:pt x="1429" y="3167"/>
                  </a:moveTo>
                  <a:cubicBezTo>
                    <a:pt x="1667" y="3167"/>
                    <a:pt x="1834" y="3358"/>
                    <a:pt x="1834" y="3596"/>
                  </a:cubicBezTo>
                  <a:cubicBezTo>
                    <a:pt x="1834" y="3810"/>
                    <a:pt x="1667" y="4001"/>
                    <a:pt x="1429" y="4001"/>
                  </a:cubicBezTo>
                  <a:cubicBezTo>
                    <a:pt x="1191" y="4001"/>
                    <a:pt x="1024" y="3810"/>
                    <a:pt x="1024" y="3596"/>
                  </a:cubicBezTo>
                  <a:cubicBezTo>
                    <a:pt x="1024" y="3358"/>
                    <a:pt x="1191" y="3167"/>
                    <a:pt x="1429" y="3167"/>
                  </a:cubicBezTo>
                  <a:close/>
                  <a:moveTo>
                    <a:pt x="5287" y="3167"/>
                  </a:moveTo>
                  <a:cubicBezTo>
                    <a:pt x="5525" y="3167"/>
                    <a:pt x="5692" y="3358"/>
                    <a:pt x="5692" y="3596"/>
                  </a:cubicBezTo>
                  <a:cubicBezTo>
                    <a:pt x="5692" y="3810"/>
                    <a:pt x="5525" y="4001"/>
                    <a:pt x="5287" y="4001"/>
                  </a:cubicBezTo>
                  <a:cubicBezTo>
                    <a:pt x="5049" y="4001"/>
                    <a:pt x="4882" y="3810"/>
                    <a:pt x="4882" y="3596"/>
                  </a:cubicBezTo>
                  <a:cubicBezTo>
                    <a:pt x="4882" y="3358"/>
                    <a:pt x="5049" y="3167"/>
                    <a:pt x="5287" y="3167"/>
                  </a:cubicBezTo>
                  <a:close/>
                  <a:moveTo>
                    <a:pt x="4490" y="4833"/>
                  </a:moveTo>
                  <a:cubicBezTo>
                    <a:pt x="4783" y="4833"/>
                    <a:pt x="5080" y="4929"/>
                    <a:pt x="5335" y="5120"/>
                  </a:cubicBezTo>
                  <a:lnTo>
                    <a:pt x="5597" y="5334"/>
                  </a:lnTo>
                  <a:cubicBezTo>
                    <a:pt x="5740" y="5430"/>
                    <a:pt x="5787" y="5620"/>
                    <a:pt x="5668" y="5763"/>
                  </a:cubicBezTo>
                  <a:cubicBezTo>
                    <a:pt x="5610" y="5850"/>
                    <a:pt x="5508" y="5902"/>
                    <a:pt x="5409" y="5902"/>
                  </a:cubicBezTo>
                  <a:cubicBezTo>
                    <a:pt x="5347" y="5902"/>
                    <a:pt x="5286" y="5881"/>
                    <a:pt x="5240" y="5835"/>
                  </a:cubicBezTo>
                  <a:cubicBezTo>
                    <a:pt x="4930" y="5596"/>
                    <a:pt x="4930" y="5596"/>
                    <a:pt x="4882" y="5573"/>
                  </a:cubicBezTo>
                  <a:cubicBezTo>
                    <a:pt x="4762" y="5507"/>
                    <a:pt x="4632" y="5477"/>
                    <a:pt x="4506" y="5477"/>
                  </a:cubicBezTo>
                  <a:cubicBezTo>
                    <a:pt x="4356" y="5477"/>
                    <a:pt x="4212" y="5519"/>
                    <a:pt x="4096" y="5596"/>
                  </a:cubicBezTo>
                  <a:cubicBezTo>
                    <a:pt x="3870" y="5739"/>
                    <a:pt x="3614" y="5811"/>
                    <a:pt x="3358" y="5811"/>
                  </a:cubicBezTo>
                  <a:cubicBezTo>
                    <a:pt x="3102" y="5811"/>
                    <a:pt x="2846" y="5739"/>
                    <a:pt x="2620" y="5596"/>
                  </a:cubicBezTo>
                  <a:cubicBezTo>
                    <a:pt x="2620" y="5596"/>
                    <a:pt x="2596" y="5573"/>
                    <a:pt x="2596" y="5573"/>
                  </a:cubicBezTo>
                  <a:cubicBezTo>
                    <a:pt x="2480" y="5509"/>
                    <a:pt x="2350" y="5479"/>
                    <a:pt x="2221" y="5479"/>
                  </a:cubicBezTo>
                  <a:cubicBezTo>
                    <a:pt x="2058" y="5479"/>
                    <a:pt x="1895" y="5527"/>
                    <a:pt x="1763" y="5620"/>
                  </a:cubicBezTo>
                  <a:lnTo>
                    <a:pt x="1501" y="5835"/>
                  </a:lnTo>
                  <a:cubicBezTo>
                    <a:pt x="1444" y="5873"/>
                    <a:pt x="1375" y="5892"/>
                    <a:pt x="1307" y="5892"/>
                  </a:cubicBezTo>
                  <a:cubicBezTo>
                    <a:pt x="1205" y="5892"/>
                    <a:pt x="1105" y="5849"/>
                    <a:pt x="1048" y="5763"/>
                  </a:cubicBezTo>
                  <a:cubicBezTo>
                    <a:pt x="929" y="5620"/>
                    <a:pt x="977" y="5430"/>
                    <a:pt x="1120" y="5334"/>
                  </a:cubicBezTo>
                  <a:lnTo>
                    <a:pt x="1382" y="5120"/>
                  </a:lnTo>
                  <a:cubicBezTo>
                    <a:pt x="1637" y="4929"/>
                    <a:pt x="1933" y="4833"/>
                    <a:pt x="2226" y="4833"/>
                  </a:cubicBezTo>
                  <a:cubicBezTo>
                    <a:pt x="2480" y="4833"/>
                    <a:pt x="2732" y="4905"/>
                    <a:pt x="2953" y="5049"/>
                  </a:cubicBezTo>
                  <a:cubicBezTo>
                    <a:pt x="3072" y="5132"/>
                    <a:pt x="3215" y="5174"/>
                    <a:pt x="3358" y="5174"/>
                  </a:cubicBezTo>
                  <a:cubicBezTo>
                    <a:pt x="3501" y="5174"/>
                    <a:pt x="3644" y="5132"/>
                    <a:pt x="3763" y="5049"/>
                  </a:cubicBezTo>
                  <a:cubicBezTo>
                    <a:pt x="3984" y="4905"/>
                    <a:pt x="4236" y="4833"/>
                    <a:pt x="4490" y="4833"/>
                  </a:cubicBezTo>
                  <a:close/>
                  <a:moveTo>
                    <a:pt x="3358" y="0"/>
                  </a:moveTo>
                  <a:lnTo>
                    <a:pt x="2477" y="1262"/>
                  </a:lnTo>
                  <a:cubicBezTo>
                    <a:pt x="2429" y="1334"/>
                    <a:pt x="2334" y="1381"/>
                    <a:pt x="2215" y="1381"/>
                  </a:cubicBezTo>
                  <a:lnTo>
                    <a:pt x="0" y="1381"/>
                  </a:lnTo>
                  <a:lnTo>
                    <a:pt x="0" y="4001"/>
                  </a:lnTo>
                  <a:cubicBezTo>
                    <a:pt x="0" y="6144"/>
                    <a:pt x="1072" y="6692"/>
                    <a:pt x="1906" y="7144"/>
                  </a:cubicBezTo>
                  <a:cubicBezTo>
                    <a:pt x="2358" y="7394"/>
                    <a:pt x="2858" y="7519"/>
                    <a:pt x="3358" y="7519"/>
                  </a:cubicBezTo>
                  <a:cubicBezTo>
                    <a:pt x="3858" y="7519"/>
                    <a:pt x="4358" y="7394"/>
                    <a:pt x="4811" y="7144"/>
                  </a:cubicBezTo>
                  <a:cubicBezTo>
                    <a:pt x="6144" y="6406"/>
                    <a:pt x="6716" y="5715"/>
                    <a:pt x="6716" y="4001"/>
                  </a:cubicBezTo>
                  <a:lnTo>
                    <a:pt x="6716" y="1381"/>
                  </a:lnTo>
                  <a:lnTo>
                    <a:pt x="4501" y="1381"/>
                  </a:lnTo>
                  <a:cubicBezTo>
                    <a:pt x="4382" y="1381"/>
                    <a:pt x="4287" y="1334"/>
                    <a:pt x="4239" y="1262"/>
                  </a:cubicBezTo>
                  <a:lnTo>
                    <a:pt x="3358"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5"/>
            <p:cNvSpPr/>
            <p:nvPr/>
          </p:nvSpPr>
          <p:spPr>
            <a:xfrm>
              <a:off x="7626920" y="4131118"/>
              <a:ext cx="299992" cy="136321"/>
            </a:xfrm>
            <a:custGeom>
              <a:rect b="b" l="l" r="r" t="t"/>
              <a:pathLst>
                <a:path extrusionOk="0" h="3788" w="8336">
                  <a:moveTo>
                    <a:pt x="2334" y="1"/>
                  </a:moveTo>
                  <a:cubicBezTo>
                    <a:pt x="1048" y="1"/>
                    <a:pt x="1" y="1048"/>
                    <a:pt x="1" y="2334"/>
                  </a:cubicBezTo>
                  <a:lnTo>
                    <a:pt x="1" y="3454"/>
                  </a:lnTo>
                  <a:cubicBezTo>
                    <a:pt x="1" y="3644"/>
                    <a:pt x="144" y="3787"/>
                    <a:pt x="334" y="3787"/>
                  </a:cubicBezTo>
                  <a:lnTo>
                    <a:pt x="2858" y="3787"/>
                  </a:lnTo>
                  <a:lnTo>
                    <a:pt x="3906" y="2287"/>
                  </a:lnTo>
                  <a:cubicBezTo>
                    <a:pt x="3966" y="2203"/>
                    <a:pt x="4067" y="2162"/>
                    <a:pt x="4168" y="2162"/>
                  </a:cubicBezTo>
                  <a:cubicBezTo>
                    <a:pt x="4269" y="2162"/>
                    <a:pt x="4371" y="2203"/>
                    <a:pt x="4430" y="2287"/>
                  </a:cubicBezTo>
                  <a:lnTo>
                    <a:pt x="5478" y="3787"/>
                  </a:lnTo>
                  <a:lnTo>
                    <a:pt x="8002" y="3787"/>
                  </a:lnTo>
                  <a:cubicBezTo>
                    <a:pt x="8193" y="3787"/>
                    <a:pt x="8336" y="3644"/>
                    <a:pt x="8336" y="3454"/>
                  </a:cubicBezTo>
                  <a:lnTo>
                    <a:pt x="8336" y="2334"/>
                  </a:lnTo>
                  <a:cubicBezTo>
                    <a:pt x="8336" y="1048"/>
                    <a:pt x="7288" y="1"/>
                    <a:pt x="600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65"/>
          <p:cNvGrpSpPr/>
          <p:nvPr/>
        </p:nvGrpSpPr>
        <p:grpSpPr>
          <a:xfrm>
            <a:off x="6915566" y="4128563"/>
            <a:ext cx="330015" cy="384820"/>
            <a:chOff x="6915566" y="4128563"/>
            <a:chExt cx="330015" cy="384820"/>
          </a:xfrm>
        </p:grpSpPr>
        <p:sp>
          <p:nvSpPr>
            <p:cNvPr id="969" name="Google Shape;969;p65"/>
            <p:cNvSpPr/>
            <p:nvPr/>
          </p:nvSpPr>
          <p:spPr>
            <a:xfrm>
              <a:off x="6915566" y="4373682"/>
              <a:ext cx="35196" cy="48007"/>
            </a:xfrm>
            <a:custGeom>
              <a:rect b="b" l="l" r="r" t="t"/>
              <a:pathLst>
                <a:path extrusionOk="0" h="1334" w="978">
                  <a:moveTo>
                    <a:pt x="667" y="0"/>
                  </a:moveTo>
                  <a:cubicBezTo>
                    <a:pt x="310" y="0"/>
                    <a:pt x="1" y="310"/>
                    <a:pt x="1" y="667"/>
                  </a:cubicBezTo>
                  <a:cubicBezTo>
                    <a:pt x="1" y="1048"/>
                    <a:pt x="310" y="1334"/>
                    <a:pt x="667" y="1334"/>
                  </a:cubicBezTo>
                  <a:lnTo>
                    <a:pt x="977" y="1334"/>
                  </a:lnTo>
                  <a:cubicBezTo>
                    <a:pt x="953" y="1143"/>
                    <a:pt x="977" y="1143"/>
                    <a:pt x="97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7210386" y="4373682"/>
              <a:ext cx="35196" cy="48007"/>
            </a:xfrm>
            <a:custGeom>
              <a:rect b="b" l="l" r="r" t="t"/>
              <a:pathLst>
                <a:path extrusionOk="0" h="1334" w="978">
                  <a:moveTo>
                    <a:pt x="1" y="0"/>
                  </a:moveTo>
                  <a:cubicBezTo>
                    <a:pt x="1" y="1143"/>
                    <a:pt x="25" y="1143"/>
                    <a:pt x="1" y="1334"/>
                  </a:cubicBezTo>
                  <a:lnTo>
                    <a:pt x="310" y="1334"/>
                  </a:lnTo>
                  <a:cubicBezTo>
                    <a:pt x="668" y="1334"/>
                    <a:pt x="977" y="1048"/>
                    <a:pt x="977" y="667"/>
                  </a:cubicBezTo>
                  <a:cubicBezTo>
                    <a:pt x="977" y="310"/>
                    <a:pt x="668" y="0"/>
                    <a:pt x="31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6973005" y="4305951"/>
              <a:ext cx="215133" cy="207432"/>
            </a:xfrm>
            <a:custGeom>
              <a:rect b="b" l="l" r="r" t="t"/>
              <a:pathLst>
                <a:path extrusionOk="0" h="5764" w="5978">
                  <a:moveTo>
                    <a:pt x="1262" y="1430"/>
                  </a:moveTo>
                  <a:cubicBezTo>
                    <a:pt x="1358" y="1430"/>
                    <a:pt x="1477" y="1477"/>
                    <a:pt x="1524" y="1572"/>
                  </a:cubicBezTo>
                  <a:cubicBezTo>
                    <a:pt x="1596" y="1620"/>
                    <a:pt x="1620" y="1715"/>
                    <a:pt x="1620" y="1811"/>
                  </a:cubicBezTo>
                  <a:cubicBezTo>
                    <a:pt x="1620" y="1834"/>
                    <a:pt x="1620" y="1858"/>
                    <a:pt x="1620" y="1882"/>
                  </a:cubicBezTo>
                  <a:cubicBezTo>
                    <a:pt x="1596" y="2049"/>
                    <a:pt x="1429" y="2192"/>
                    <a:pt x="1262" y="2192"/>
                  </a:cubicBezTo>
                  <a:cubicBezTo>
                    <a:pt x="1072" y="2192"/>
                    <a:pt x="929" y="2049"/>
                    <a:pt x="881" y="1882"/>
                  </a:cubicBezTo>
                  <a:cubicBezTo>
                    <a:pt x="881" y="1858"/>
                    <a:pt x="881" y="1834"/>
                    <a:pt x="881" y="1811"/>
                  </a:cubicBezTo>
                  <a:cubicBezTo>
                    <a:pt x="881" y="1715"/>
                    <a:pt x="929" y="1620"/>
                    <a:pt x="977" y="1572"/>
                  </a:cubicBezTo>
                  <a:cubicBezTo>
                    <a:pt x="1048" y="1477"/>
                    <a:pt x="1143" y="1430"/>
                    <a:pt x="1262" y="1430"/>
                  </a:cubicBezTo>
                  <a:close/>
                  <a:moveTo>
                    <a:pt x="4715" y="1430"/>
                  </a:moveTo>
                  <a:cubicBezTo>
                    <a:pt x="4930" y="1430"/>
                    <a:pt x="5097" y="1596"/>
                    <a:pt x="5097" y="1811"/>
                  </a:cubicBezTo>
                  <a:cubicBezTo>
                    <a:pt x="5097" y="2025"/>
                    <a:pt x="4930" y="2192"/>
                    <a:pt x="4715" y="2192"/>
                  </a:cubicBezTo>
                  <a:cubicBezTo>
                    <a:pt x="4501" y="2192"/>
                    <a:pt x="4358" y="2001"/>
                    <a:pt x="4358" y="1834"/>
                  </a:cubicBezTo>
                  <a:cubicBezTo>
                    <a:pt x="4334" y="1620"/>
                    <a:pt x="4501" y="1430"/>
                    <a:pt x="4715" y="1430"/>
                  </a:cubicBezTo>
                  <a:close/>
                  <a:moveTo>
                    <a:pt x="3001" y="1382"/>
                  </a:moveTo>
                  <a:cubicBezTo>
                    <a:pt x="3620" y="1382"/>
                    <a:pt x="4120" y="1882"/>
                    <a:pt x="4120" y="2525"/>
                  </a:cubicBezTo>
                  <a:cubicBezTo>
                    <a:pt x="4120" y="3144"/>
                    <a:pt x="3620" y="3644"/>
                    <a:pt x="3001" y="3644"/>
                  </a:cubicBezTo>
                  <a:cubicBezTo>
                    <a:pt x="2358" y="3644"/>
                    <a:pt x="1858" y="3144"/>
                    <a:pt x="1858" y="2525"/>
                  </a:cubicBezTo>
                  <a:cubicBezTo>
                    <a:pt x="1858" y="1882"/>
                    <a:pt x="2358" y="1382"/>
                    <a:pt x="3001" y="1382"/>
                  </a:cubicBezTo>
                  <a:close/>
                  <a:moveTo>
                    <a:pt x="5105" y="2679"/>
                  </a:moveTo>
                  <a:cubicBezTo>
                    <a:pt x="5134" y="2679"/>
                    <a:pt x="5163" y="2683"/>
                    <a:pt x="5192" y="2692"/>
                  </a:cubicBezTo>
                  <a:cubicBezTo>
                    <a:pt x="5358" y="2763"/>
                    <a:pt x="5454" y="2930"/>
                    <a:pt x="5382" y="3097"/>
                  </a:cubicBezTo>
                  <a:cubicBezTo>
                    <a:pt x="5358" y="3216"/>
                    <a:pt x="5263" y="3525"/>
                    <a:pt x="5001" y="3859"/>
                  </a:cubicBezTo>
                  <a:cubicBezTo>
                    <a:pt x="4525" y="4502"/>
                    <a:pt x="3787" y="4883"/>
                    <a:pt x="3001" y="4883"/>
                  </a:cubicBezTo>
                  <a:cubicBezTo>
                    <a:pt x="2191" y="4883"/>
                    <a:pt x="1453" y="4502"/>
                    <a:pt x="977" y="3859"/>
                  </a:cubicBezTo>
                  <a:cubicBezTo>
                    <a:pt x="762" y="3573"/>
                    <a:pt x="667" y="3335"/>
                    <a:pt x="596" y="3097"/>
                  </a:cubicBezTo>
                  <a:cubicBezTo>
                    <a:pt x="524" y="2930"/>
                    <a:pt x="619" y="2763"/>
                    <a:pt x="786" y="2692"/>
                  </a:cubicBezTo>
                  <a:cubicBezTo>
                    <a:pt x="815" y="2683"/>
                    <a:pt x="844" y="2679"/>
                    <a:pt x="873" y="2679"/>
                  </a:cubicBezTo>
                  <a:cubicBezTo>
                    <a:pt x="1008" y="2679"/>
                    <a:pt x="1132" y="2768"/>
                    <a:pt x="1191" y="2906"/>
                  </a:cubicBezTo>
                  <a:cubicBezTo>
                    <a:pt x="1501" y="3787"/>
                    <a:pt x="2215" y="4240"/>
                    <a:pt x="3001" y="4240"/>
                  </a:cubicBezTo>
                  <a:cubicBezTo>
                    <a:pt x="3715" y="4240"/>
                    <a:pt x="4477" y="3811"/>
                    <a:pt x="4787" y="2906"/>
                  </a:cubicBezTo>
                  <a:cubicBezTo>
                    <a:pt x="4846" y="2768"/>
                    <a:pt x="4970" y="2679"/>
                    <a:pt x="5105" y="2679"/>
                  </a:cubicBezTo>
                  <a:close/>
                  <a:moveTo>
                    <a:pt x="1429" y="1"/>
                  </a:moveTo>
                  <a:cubicBezTo>
                    <a:pt x="1262" y="96"/>
                    <a:pt x="1096" y="167"/>
                    <a:pt x="905" y="215"/>
                  </a:cubicBezTo>
                  <a:cubicBezTo>
                    <a:pt x="905" y="810"/>
                    <a:pt x="548" y="1334"/>
                    <a:pt x="24" y="1572"/>
                  </a:cubicBezTo>
                  <a:lnTo>
                    <a:pt x="0" y="1572"/>
                  </a:lnTo>
                  <a:cubicBezTo>
                    <a:pt x="0" y="3073"/>
                    <a:pt x="0" y="3025"/>
                    <a:pt x="24" y="3216"/>
                  </a:cubicBezTo>
                  <a:cubicBezTo>
                    <a:pt x="119" y="4049"/>
                    <a:pt x="596" y="4811"/>
                    <a:pt x="1358" y="5216"/>
                  </a:cubicBezTo>
                  <a:cubicBezTo>
                    <a:pt x="1762" y="5454"/>
                    <a:pt x="2215" y="5764"/>
                    <a:pt x="3001" y="5764"/>
                  </a:cubicBezTo>
                  <a:cubicBezTo>
                    <a:pt x="3763" y="5764"/>
                    <a:pt x="4215" y="5454"/>
                    <a:pt x="4620" y="5216"/>
                  </a:cubicBezTo>
                  <a:cubicBezTo>
                    <a:pt x="5454" y="4764"/>
                    <a:pt x="5978" y="3882"/>
                    <a:pt x="5978" y="2930"/>
                  </a:cubicBezTo>
                  <a:lnTo>
                    <a:pt x="5978" y="1572"/>
                  </a:lnTo>
                  <a:lnTo>
                    <a:pt x="5954" y="1572"/>
                  </a:lnTo>
                  <a:cubicBezTo>
                    <a:pt x="5430" y="1334"/>
                    <a:pt x="5073" y="810"/>
                    <a:pt x="5073" y="215"/>
                  </a:cubicBezTo>
                  <a:cubicBezTo>
                    <a:pt x="4882" y="167"/>
                    <a:pt x="4715" y="96"/>
                    <a:pt x="4549" y="1"/>
                  </a:cubicBezTo>
                  <a:cubicBezTo>
                    <a:pt x="4215" y="525"/>
                    <a:pt x="3620" y="858"/>
                    <a:pt x="3001" y="858"/>
                  </a:cubicBezTo>
                  <a:cubicBezTo>
                    <a:pt x="2358" y="858"/>
                    <a:pt x="1762" y="525"/>
                    <a:pt x="142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a:off x="7062976" y="4378793"/>
              <a:ext cx="35196" cy="35196"/>
            </a:xfrm>
            <a:custGeom>
              <a:rect b="b" l="l" r="r" t="t"/>
              <a:pathLst>
                <a:path extrusionOk="0" h="978" w="978">
                  <a:moveTo>
                    <a:pt x="501" y="1"/>
                  </a:moveTo>
                  <a:cubicBezTo>
                    <a:pt x="215" y="1"/>
                    <a:pt x="1" y="215"/>
                    <a:pt x="1" y="501"/>
                  </a:cubicBezTo>
                  <a:cubicBezTo>
                    <a:pt x="1" y="763"/>
                    <a:pt x="215" y="977"/>
                    <a:pt x="501" y="977"/>
                  </a:cubicBezTo>
                  <a:cubicBezTo>
                    <a:pt x="763" y="977"/>
                    <a:pt x="977" y="763"/>
                    <a:pt x="977" y="501"/>
                  </a:cubicBezTo>
                  <a:cubicBezTo>
                    <a:pt x="977" y="215"/>
                    <a:pt x="763" y="1"/>
                    <a:pt x="50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a:off x="6919849" y="4204607"/>
              <a:ext cx="321440" cy="139092"/>
            </a:xfrm>
            <a:custGeom>
              <a:rect b="b" l="l" r="r" t="t"/>
              <a:pathLst>
                <a:path extrusionOk="0" h="3865" w="8932">
                  <a:moveTo>
                    <a:pt x="1994" y="0"/>
                  </a:moveTo>
                  <a:cubicBezTo>
                    <a:pt x="1370" y="0"/>
                    <a:pt x="763" y="488"/>
                    <a:pt x="763" y="1221"/>
                  </a:cubicBezTo>
                  <a:cubicBezTo>
                    <a:pt x="763" y="1674"/>
                    <a:pt x="977" y="1745"/>
                    <a:pt x="858" y="1983"/>
                  </a:cubicBezTo>
                  <a:cubicBezTo>
                    <a:pt x="810" y="2078"/>
                    <a:pt x="739" y="2126"/>
                    <a:pt x="644" y="2150"/>
                  </a:cubicBezTo>
                  <a:cubicBezTo>
                    <a:pt x="263" y="2269"/>
                    <a:pt x="1" y="2602"/>
                    <a:pt x="1" y="3007"/>
                  </a:cubicBezTo>
                  <a:cubicBezTo>
                    <a:pt x="1" y="3484"/>
                    <a:pt x="382" y="3865"/>
                    <a:pt x="882" y="3865"/>
                  </a:cubicBezTo>
                  <a:cubicBezTo>
                    <a:pt x="1358" y="3865"/>
                    <a:pt x="1739" y="3484"/>
                    <a:pt x="1739" y="3007"/>
                  </a:cubicBezTo>
                  <a:cubicBezTo>
                    <a:pt x="1739" y="2864"/>
                    <a:pt x="1715" y="2817"/>
                    <a:pt x="1715" y="2745"/>
                  </a:cubicBezTo>
                  <a:cubicBezTo>
                    <a:pt x="1715" y="2579"/>
                    <a:pt x="1858" y="2436"/>
                    <a:pt x="2025" y="2436"/>
                  </a:cubicBezTo>
                  <a:cubicBezTo>
                    <a:pt x="2311" y="2412"/>
                    <a:pt x="2596" y="2293"/>
                    <a:pt x="2811" y="2102"/>
                  </a:cubicBezTo>
                  <a:cubicBezTo>
                    <a:pt x="2874" y="2039"/>
                    <a:pt x="2951" y="2010"/>
                    <a:pt x="3027" y="2010"/>
                  </a:cubicBezTo>
                  <a:cubicBezTo>
                    <a:pt x="3152" y="2010"/>
                    <a:pt x="3276" y="2088"/>
                    <a:pt x="3335" y="2221"/>
                  </a:cubicBezTo>
                  <a:cubicBezTo>
                    <a:pt x="3501" y="2698"/>
                    <a:pt x="3954" y="3031"/>
                    <a:pt x="4454" y="3031"/>
                  </a:cubicBezTo>
                  <a:cubicBezTo>
                    <a:pt x="4978" y="3031"/>
                    <a:pt x="5430" y="2698"/>
                    <a:pt x="5597" y="2221"/>
                  </a:cubicBezTo>
                  <a:cubicBezTo>
                    <a:pt x="5656" y="2088"/>
                    <a:pt x="5780" y="2010"/>
                    <a:pt x="5905" y="2010"/>
                  </a:cubicBezTo>
                  <a:cubicBezTo>
                    <a:pt x="5981" y="2010"/>
                    <a:pt x="6058" y="2039"/>
                    <a:pt x="6121" y="2102"/>
                  </a:cubicBezTo>
                  <a:cubicBezTo>
                    <a:pt x="6335" y="2293"/>
                    <a:pt x="6621" y="2412"/>
                    <a:pt x="6907" y="2436"/>
                  </a:cubicBezTo>
                  <a:cubicBezTo>
                    <a:pt x="7121" y="2436"/>
                    <a:pt x="7240" y="2626"/>
                    <a:pt x="7217" y="2817"/>
                  </a:cubicBezTo>
                  <a:cubicBezTo>
                    <a:pt x="7097" y="3341"/>
                    <a:pt x="7478" y="3865"/>
                    <a:pt x="8074" y="3865"/>
                  </a:cubicBezTo>
                  <a:cubicBezTo>
                    <a:pt x="8550" y="3865"/>
                    <a:pt x="8931" y="3484"/>
                    <a:pt x="8931" y="3007"/>
                  </a:cubicBezTo>
                  <a:cubicBezTo>
                    <a:pt x="8931" y="2602"/>
                    <a:pt x="8669" y="2269"/>
                    <a:pt x="8288" y="2150"/>
                  </a:cubicBezTo>
                  <a:cubicBezTo>
                    <a:pt x="8098" y="2102"/>
                    <a:pt x="7979" y="1888"/>
                    <a:pt x="8074" y="1721"/>
                  </a:cubicBezTo>
                  <a:cubicBezTo>
                    <a:pt x="8145" y="1555"/>
                    <a:pt x="8169" y="1388"/>
                    <a:pt x="8169" y="1221"/>
                  </a:cubicBezTo>
                  <a:cubicBezTo>
                    <a:pt x="8169" y="488"/>
                    <a:pt x="7561" y="0"/>
                    <a:pt x="6938" y="0"/>
                  </a:cubicBezTo>
                  <a:cubicBezTo>
                    <a:pt x="6630" y="0"/>
                    <a:pt x="6318" y="120"/>
                    <a:pt x="6073" y="388"/>
                  </a:cubicBezTo>
                  <a:lnTo>
                    <a:pt x="6312" y="1054"/>
                  </a:lnTo>
                  <a:cubicBezTo>
                    <a:pt x="6359" y="1197"/>
                    <a:pt x="6312" y="1340"/>
                    <a:pt x="6169" y="1435"/>
                  </a:cubicBezTo>
                  <a:cubicBezTo>
                    <a:pt x="5645" y="1745"/>
                    <a:pt x="5055" y="1900"/>
                    <a:pt x="4466" y="1900"/>
                  </a:cubicBezTo>
                  <a:cubicBezTo>
                    <a:pt x="3877" y="1900"/>
                    <a:pt x="3287" y="1745"/>
                    <a:pt x="2763" y="1435"/>
                  </a:cubicBezTo>
                  <a:cubicBezTo>
                    <a:pt x="2620" y="1340"/>
                    <a:pt x="2573" y="1197"/>
                    <a:pt x="2620" y="1054"/>
                  </a:cubicBezTo>
                  <a:lnTo>
                    <a:pt x="2858" y="388"/>
                  </a:lnTo>
                  <a:cubicBezTo>
                    <a:pt x="2614" y="120"/>
                    <a:pt x="2302" y="0"/>
                    <a:pt x="199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7038972" y="4128563"/>
              <a:ext cx="83167" cy="121278"/>
            </a:xfrm>
            <a:custGeom>
              <a:rect b="b" l="l" r="r" t="t"/>
              <a:pathLst>
                <a:path extrusionOk="0" h="3370" w="2311">
                  <a:moveTo>
                    <a:pt x="1168" y="0"/>
                  </a:moveTo>
                  <a:cubicBezTo>
                    <a:pt x="1025" y="381"/>
                    <a:pt x="144" y="2715"/>
                    <a:pt x="1" y="3120"/>
                  </a:cubicBezTo>
                  <a:cubicBezTo>
                    <a:pt x="358" y="3287"/>
                    <a:pt x="745" y="3370"/>
                    <a:pt x="1138" y="3370"/>
                  </a:cubicBezTo>
                  <a:cubicBezTo>
                    <a:pt x="1531" y="3370"/>
                    <a:pt x="1930" y="3287"/>
                    <a:pt x="2311" y="3120"/>
                  </a:cubicBezTo>
                  <a:cubicBezTo>
                    <a:pt x="2144" y="2691"/>
                    <a:pt x="1311" y="453"/>
                    <a:pt x="116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5"/>
          <p:cNvGrpSpPr/>
          <p:nvPr/>
        </p:nvGrpSpPr>
        <p:grpSpPr>
          <a:xfrm>
            <a:off x="6238511" y="4128779"/>
            <a:ext cx="248566" cy="384604"/>
            <a:chOff x="6238511" y="4128779"/>
            <a:chExt cx="248566" cy="384604"/>
          </a:xfrm>
        </p:grpSpPr>
        <p:sp>
          <p:nvSpPr>
            <p:cNvPr id="976" name="Google Shape;976;p65"/>
            <p:cNvSpPr/>
            <p:nvPr/>
          </p:nvSpPr>
          <p:spPr>
            <a:xfrm>
              <a:off x="6352487" y="4128779"/>
              <a:ext cx="58300" cy="79496"/>
            </a:xfrm>
            <a:custGeom>
              <a:rect b="b" l="l" r="r" t="t"/>
              <a:pathLst>
                <a:path extrusionOk="0" h="2209" w="1620">
                  <a:moveTo>
                    <a:pt x="1275" y="0"/>
                  </a:moveTo>
                  <a:cubicBezTo>
                    <a:pt x="1191" y="0"/>
                    <a:pt x="1108" y="30"/>
                    <a:pt x="1048" y="89"/>
                  </a:cubicBezTo>
                  <a:cubicBezTo>
                    <a:pt x="477" y="661"/>
                    <a:pt x="96" y="1423"/>
                    <a:pt x="1" y="2209"/>
                  </a:cubicBezTo>
                  <a:lnTo>
                    <a:pt x="644" y="2209"/>
                  </a:lnTo>
                  <a:cubicBezTo>
                    <a:pt x="739" y="1590"/>
                    <a:pt x="1048" y="994"/>
                    <a:pt x="1501" y="542"/>
                  </a:cubicBezTo>
                  <a:cubicBezTo>
                    <a:pt x="1620" y="423"/>
                    <a:pt x="1620" y="208"/>
                    <a:pt x="1501" y="89"/>
                  </a:cubicBezTo>
                  <a:cubicBezTo>
                    <a:pt x="1441" y="30"/>
                    <a:pt x="1358" y="0"/>
                    <a:pt x="127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6238511" y="4289685"/>
              <a:ext cx="248566" cy="223698"/>
            </a:xfrm>
            <a:custGeom>
              <a:rect b="b" l="l" r="r" t="t"/>
              <a:pathLst>
                <a:path extrusionOk="0" h="6216" w="6907">
                  <a:moveTo>
                    <a:pt x="4739" y="691"/>
                  </a:moveTo>
                  <a:cubicBezTo>
                    <a:pt x="5192" y="691"/>
                    <a:pt x="5573" y="1072"/>
                    <a:pt x="5573" y="1524"/>
                  </a:cubicBezTo>
                  <a:lnTo>
                    <a:pt x="5573" y="3239"/>
                  </a:lnTo>
                  <a:cubicBezTo>
                    <a:pt x="5573" y="3644"/>
                    <a:pt x="5263" y="4072"/>
                    <a:pt x="4620" y="4072"/>
                  </a:cubicBezTo>
                  <a:lnTo>
                    <a:pt x="4620" y="4573"/>
                  </a:lnTo>
                  <a:cubicBezTo>
                    <a:pt x="4620" y="4739"/>
                    <a:pt x="4477" y="4882"/>
                    <a:pt x="4311" y="4882"/>
                  </a:cubicBezTo>
                  <a:lnTo>
                    <a:pt x="2572" y="4882"/>
                  </a:lnTo>
                  <a:cubicBezTo>
                    <a:pt x="2382" y="4882"/>
                    <a:pt x="2239" y="4739"/>
                    <a:pt x="2239" y="4573"/>
                  </a:cubicBezTo>
                  <a:lnTo>
                    <a:pt x="2239" y="4072"/>
                  </a:lnTo>
                  <a:cubicBezTo>
                    <a:pt x="1643" y="4072"/>
                    <a:pt x="1334" y="3668"/>
                    <a:pt x="1334" y="3239"/>
                  </a:cubicBezTo>
                  <a:lnTo>
                    <a:pt x="1334" y="1524"/>
                  </a:lnTo>
                  <a:cubicBezTo>
                    <a:pt x="1334" y="1072"/>
                    <a:pt x="1715" y="691"/>
                    <a:pt x="2167" y="691"/>
                  </a:cubicBezTo>
                  <a:close/>
                  <a:moveTo>
                    <a:pt x="1358" y="0"/>
                  </a:moveTo>
                  <a:cubicBezTo>
                    <a:pt x="524" y="643"/>
                    <a:pt x="0" y="1643"/>
                    <a:pt x="0" y="2763"/>
                  </a:cubicBezTo>
                  <a:cubicBezTo>
                    <a:pt x="0" y="4668"/>
                    <a:pt x="1548" y="6216"/>
                    <a:pt x="3453" y="6216"/>
                  </a:cubicBezTo>
                  <a:cubicBezTo>
                    <a:pt x="5358" y="6216"/>
                    <a:pt x="6906" y="4668"/>
                    <a:pt x="6906" y="2763"/>
                  </a:cubicBezTo>
                  <a:cubicBezTo>
                    <a:pt x="6906" y="1643"/>
                    <a:pt x="6382" y="643"/>
                    <a:pt x="554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6295049" y="4231383"/>
              <a:ext cx="132902" cy="35196"/>
            </a:xfrm>
            <a:custGeom>
              <a:rect b="b" l="l" r="r" t="t"/>
              <a:pathLst>
                <a:path extrusionOk="0" h="978" w="3693">
                  <a:moveTo>
                    <a:pt x="263" y="1"/>
                  </a:moveTo>
                  <a:cubicBezTo>
                    <a:pt x="120" y="1"/>
                    <a:pt x="1" y="120"/>
                    <a:pt x="1" y="263"/>
                  </a:cubicBezTo>
                  <a:lnTo>
                    <a:pt x="1" y="977"/>
                  </a:lnTo>
                  <a:lnTo>
                    <a:pt x="3692" y="977"/>
                  </a:lnTo>
                  <a:lnTo>
                    <a:pt x="3692" y="263"/>
                  </a:lnTo>
                  <a:cubicBezTo>
                    <a:pt x="3692" y="120"/>
                    <a:pt x="3573" y="1"/>
                    <a:pt x="340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6309624" y="4337657"/>
              <a:ext cx="106307" cy="104616"/>
            </a:xfrm>
            <a:custGeom>
              <a:rect b="b" l="l" r="r" t="t"/>
              <a:pathLst>
                <a:path extrusionOk="0" h="2907" w="2954">
                  <a:moveTo>
                    <a:pt x="739" y="453"/>
                  </a:moveTo>
                  <a:cubicBezTo>
                    <a:pt x="906" y="453"/>
                    <a:pt x="1049" y="596"/>
                    <a:pt x="1049" y="763"/>
                  </a:cubicBezTo>
                  <a:lnTo>
                    <a:pt x="1049" y="1049"/>
                  </a:lnTo>
                  <a:cubicBezTo>
                    <a:pt x="1049" y="1239"/>
                    <a:pt x="906" y="1382"/>
                    <a:pt x="739" y="1382"/>
                  </a:cubicBezTo>
                  <a:cubicBezTo>
                    <a:pt x="549" y="1382"/>
                    <a:pt x="406" y="1239"/>
                    <a:pt x="406" y="1049"/>
                  </a:cubicBezTo>
                  <a:lnTo>
                    <a:pt x="406" y="763"/>
                  </a:lnTo>
                  <a:cubicBezTo>
                    <a:pt x="406" y="596"/>
                    <a:pt x="549" y="453"/>
                    <a:pt x="739" y="453"/>
                  </a:cubicBezTo>
                  <a:close/>
                  <a:moveTo>
                    <a:pt x="2192" y="453"/>
                  </a:moveTo>
                  <a:cubicBezTo>
                    <a:pt x="2358" y="453"/>
                    <a:pt x="2501" y="596"/>
                    <a:pt x="2501" y="763"/>
                  </a:cubicBezTo>
                  <a:lnTo>
                    <a:pt x="2501" y="1049"/>
                  </a:lnTo>
                  <a:cubicBezTo>
                    <a:pt x="2501" y="1239"/>
                    <a:pt x="2358" y="1382"/>
                    <a:pt x="2192" y="1382"/>
                  </a:cubicBezTo>
                  <a:cubicBezTo>
                    <a:pt x="2025" y="1382"/>
                    <a:pt x="1882" y="1239"/>
                    <a:pt x="1882" y="1049"/>
                  </a:cubicBezTo>
                  <a:lnTo>
                    <a:pt x="1882" y="763"/>
                  </a:lnTo>
                  <a:cubicBezTo>
                    <a:pt x="1882" y="596"/>
                    <a:pt x="2025" y="453"/>
                    <a:pt x="2192" y="453"/>
                  </a:cubicBezTo>
                  <a:close/>
                  <a:moveTo>
                    <a:pt x="191" y="1"/>
                  </a:moveTo>
                  <a:cubicBezTo>
                    <a:pt x="96" y="1"/>
                    <a:pt x="1" y="96"/>
                    <a:pt x="1" y="191"/>
                  </a:cubicBezTo>
                  <a:lnTo>
                    <a:pt x="1" y="1906"/>
                  </a:lnTo>
                  <a:cubicBezTo>
                    <a:pt x="1" y="2001"/>
                    <a:pt x="96" y="2097"/>
                    <a:pt x="191" y="2097"/>
                  </a:cubicBezTo>
                  <a:lnTo>
                    <a:pt x="596" y="2097"/>
                  </a:lnTo>
                  <a:cubicBezTo>
                    <a:pt x="763" y="2097"/>
                    <a:pt x="906" y="2239"/>
                    <a:pt x="906" y="2430"/>
                  </a:cubicBezTo>
                  <a:lnTo>
                    <a:pt x="906" y="2906"/>
                  </a:lnTo>
                  <a:lnTo>
                    <a:pt x="2025" y="2906"/>
                  </a:lnTo>
                  <a:lnTo>
                    <a:pt x="2025" y="2430"/>
                  </a:lnTo>
                  <a:cubicBezTo>
                    <a:pt x="2025" y="2239"/>
                    <a:pt x="2168" y="2097"/>
                    <a:pt x="2335" y="2097"/>
                  </a:cubicBezTo>
                  <a:lnTo>
                    <a:pt x="2763" y="2097"/>
                  </a:lnTo>
                  <a:cubicBezTo>
                    <a:pt x="2859" y="2097"/>
                    <a:pt x="2954" y="2001"/>
                    <a:pt x="2954" y="1906"/>
                  </a:cubicBezTo>
                  <a:lnTo>
                    <a:pt x="2954" y="191"/>
                  </a:lnTo>
                  <a:cubicBezTo>
                    <a:pt x="2954" y="96"/>
                    <a:pt x="2859" y="1"/>
                    <a:pt x="276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65"/>
          <p:cNvGrpSpPr/>
          <p:nvPr/>
        </p:nvGrpSpPr>
        <p:grpSpPr>
          <a:xfrm>
            <a:off x="5462881" y="4128563"/>
            <a:ext cx="385691" cy="384827"/>
            <a:chOff x="5462881" y="4128563"/>
            <a:chExt cx="385691" cy="384827"/>
          </a:xfrm>
        </p:grpSpPr>
        <p:sp>
          <p:nvSpPr>
            <p:cNvPr id="981" name="Google Shape;981;p65"/>
            <p:cNvSpPr/>
            <p:nvPr/>
          </p:nvSpPr>
          <p:spPr>
            <a:xfrm>
              <a:off x="5644553" y="4494496"/>
              <a:ext cx="22312" cy="18893"/>
            </a:xfrm>
            <a:custGeom>
              <a:rect b="b" l="l" r="r" t="t"/>
              <a:pathLst>
                <a:path extrusionOk="0" h="525" w="620">
                  <a:moveTo>
                    <a:pt x="1" y="1"/>
                  </a:moveTo>
                  <a:lnTo>
                    <a:pt x="1" y="215"/>
                  </a:lnTo>
                  <a:cubicBezTo>
                    <a:pt x="1" y="382"/>
                    <a:pt x="144" y="525"/>
                    <a:pt x="310" y="525"/>
                  </a:cubicBezTo>
                  <a:cubicBezTo>
                    <a:pt x="477" y="525"/>
                    <a:pt x="620" y="382"/>
                    <a:pt x="620" y="215"/>
                  </a:cubicBezTo>
                  <a:lnTo>
                    <a:pt x="620" y="1"/>
                  </a:lnTo>
                  <a:cubicBezTo>
                    <a:pt x="453" y="72"/>
                    <a:pt x="382" y="108"/>
                    <a:pt x="310" y="108"/>
                  </a:cubicBezTo>
                  <a:cubicBezTo>
                    <a:pt x="239" y="108"/>
                    <a:pt x="167" y="72"/>
                    <a:pt x="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5462881" y="4309370"/>
              <a:ext cx="19721" cy="23176"/>
            </a:xfrm>
            <a:custGeom>
              <a:rect b="b" l="l" r="r" t="t"/>
              <a:pathLst>
                <a:path extrusionOk="0" h="644" w="548">
                  <a:moveTo>
                    <a:pt x="333" y="1"/>
                  </a:moveTo>
                  <a:cubicBezTo>
                    <a:pt x="143" y="1"/>
                    <a:pt x="0" y="144"/>
                    <a:pt x="0" y="334"/>
                  </a:cubicBezTo>
                  <a:cubicBezTo>
                    <a:pt x="0" y="501"/>
                    <a:pt x="143" y="644"/>
                    <a:pt x="333" y="644"/>
                  </a:cubicBezTo>
                  <a:lnTo>
                    <a:pt x="548" y="644"/>
                  </a:lnTo>
                  <a:cubicBezTo>
                    <a:pt x="405" y="287"/>
                    <a:pt x="405" y="334"/>
                    <a:pt x="54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5828815" y="4309370"/>
              <a:ext cx="19757" cy="23176"/>
            </a:xfrm>
            <a:custGeom>
              <a:rect b="b" l="l" r="r" t="t"/>
              <a:pathLst>
                <a:path extrusionOk="0" h="644" w="549">
                  <a:moveTo>
                    <a:pt x="1" y="1"/>
                  </a:moveTo>
                  <a:cubicBezTo>
                    <a:pt x="144" y="334"/>
                    <a:pt x="144" y="287"/>
                    <a:pt x="1" y="644"/>
                  </a:cubicBezTo>
                  <a:lnTo>
                    <a:pt x="215" y="644"/>
                  </a:lnTo>
                  <a:cubicBezTo>
                    <a:pt x="406" y="644"/>
                    <a:pt x="549" y="501"/>
                    <a:pt x="549" y="334"/>
                  </a:cubicBezTo>
                  <a:cubicBezTo>
                    <a:pt x="549" y="144"/>
                    <a:pt x="406" y="1"/>
                    <a:pt x="21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5644553" y="4128563"/>
              <a:ext cx="22312" cy="18893"/>
            </a:xfrm>
            <a:custGeom>
              <a:rect b="b" l="l" r="r" t="t"/>
              <a:pathLst>
                <a:path extrusionOk="0" h="525" w="620">
                  <a:moveTo>
                    <a:pt x="310" y="0"/>
                  </a:moveTo>
                  <a:cubicBezTo>
                    <a:pt x="144" y="0"/>
                    <a:pt x="1" y="143"/>
                    <a:pt x="1" y="310"/>
                  </a:cubicBezTo>
                  <a:lnTo>
                    <a:pt x="1" y="524"/>
                  </a:lnTo>
                  <a:cubicBezTo>
                    <a:pt x="167" y="453"/>
                    <a:pt x="239" y="417"/>
                    <a:pt x="310" y="417"/>
                  </a:cubicBezTo>
                  <a:cubicBezTo>
                    <a:pt x="382" y="417"/>
                    <a:pt x="453" y="453"/>
                    <a:pt x="620" y="524"/>
                  </a:cubicBezTo>
                  <a:lnTo>
                    <a:pt x="620" y="310"/>
                  </a:lnTo>
                  <a:cubicBezTo>
                    <a:pt x="620" y="143"/>
                    <a:pt x="477" y="0"/>
                    <a:pt x="31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5"/>
            <p:cNvSpPr/>
            <p:nvPr/>
          </p:nvSpPr>
          <p:spPr>
            <a:xfrm>
              <a:off x="5515137" y="4181251"/>
              <a:ext cx="25767" cy="25335"/>
            </a:xfrm>
            <a:custGeom>
              <a:rect b="b" l="l" r="r" t="t"/>
              <a:pathLst>
                <a:path extrusionOk="0" h="704" w="716">
                  <a:moveTo>
                    <a:pt x="346" y="1"/>
                  </a:moveTo>
                  <a:cubicBezTo>
                    <a:pt x="263" y="1"/>
                    <a:pt x="179" y="36"/>
                    <a:pt x="120" y="108"/>
                  </a:cubicBezTo>
                  <a:cubicBezTo>
                    <a:pt x="1" y="227"/>
                    <a:pt x="1" y="417"/>
                    <a:pt x="120" y="560"/>
                  </a:cubicBezTo>
                  <a:lnTo>
                    <a:pt x="263" y="703"/>
                  </a:lnTo>
                  <a:cubicBezTo>
                    <a:pt x="429" y="346"/>
                    <a:pt x="382" y="394"/>
                    <a:pt x="715" y="251"/>
                  </a:cubicBezTo>
                  <a:lnTo>
                    <a:pt x="572" y="108"/>
                  </a:lnTo>
                  <a:cubicBezTo>
                    <a:pt x="513" y="36"/>
                    <a:pt x="429" y="1"/>
                    <a:pt x="34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5"/>
            <p:cNvSpPr/>
            <p:nvPr/>
          </p:nvSpPr>
          <p:spPr>
            <a:xfrm>
              <a:off x="5542561" y="4223681"/>
              <a:ext cx="21485" cy="22312"/>
            </a:xfrm>
            <a:custGeom>
              <a:rect b="b" l="l" r="r" t="t"/>
              <a:pathLst>
                <a:path extrusionOk="0" h="620" w="597">
                  <a:moveTo>
                    <a:pt x="1" y="1"/>
                  </a:moveTo>
                  <a:lnTo>
                    <a:pt x="596" y="620"/>
                  </a:lnTo>
                  <a:lnTo>
                    <a:pt x="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5558863" y="4208242"/>
              <a:ext cx="21449" cy="21485"/>
            </a:xfrm>
            <a:custGeom>
              <a:rect b="b" l="l" r="r" t="t"/>
              <a:pathLst>
                <a:path extrusionOk="0" h="597" w="596">
                  <a:moveTo>
                    <a:pt x="596" y="596"/>
                  </a:moveTo>
                  <a:lnTo>
                    <a:pt x="0" y="1"/>
                  </a:lnTo>
                  <a:lnTo>
                    <a:pt x="596" y="596"/>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5582004" y="4263089"/>
              <a:ext cx="12884" cy="13783"/>
            </a:xfrm>
            <a:custGeom>
              <a:rect b="b" l="l" r="r" t="t"/>
              <a:pathLst>
                <a:path extrusionOk="0" h="383" w="358">
                  <a:moveTo>
                    <a:pt x="0" y="1"/>
                  </a:moveTo>
                  <a:lnTo>
                    <a:pt x="358" y="382"/>
                  </a:lnTo>
                  <a:lnTo>
                    <a:pt x="358" y="358"/>
                  </a:lnTo>
                  <a:lnTo>
                    <a:pt x="0"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5598271" y="4246822"/>
              <a:ext cx="12884" cy="13747"/>
            </a:xfrm>
            <a:custGeom>
              <a:rect b="b" l="l" r="r" t="t"/>
              <a:pathLst>
                <a:path extrusionOk="0" h="382" w="358">
                  <a:moveTo>
                    <a:pt x="1" y="1"/>
                  </a:moveTo>
                  <a:lnTo>
                    <a:pt x="358" y="382"/>
                  </a:lnTo>
                  <a:lnTo>
                    <a:pt x="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5704546" y="4353960"/>
              <a:ext cx="24903" cy="24867"/>
            </a:xfrm>
            <a:custGeom>
              <a:rect b="b" l="l" r="r" t="t"/>
              <a:pathLst>
                <a:path extrusionOk="0" h="691" w="692">
                  <a:moveTo>
                    <a:pt x="691" y="691"/>
                  </a:moveTo>
                  <a:lnTo>
                    <a:pt x="1" y="0"/>
                  </a:lnTo>
                  <a:lnTo>
                    <a:pt x="691" y="69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5"/>
            <p:cNvSpPr/>
            <p:nvPr/>
          </p:nvSpPr>
          <p:spPr>
            <a:xfrm>
              <a:off x="5731141" y="4412226"/>
              <a:ext cx="21449" cy="21485"/>
            </a:xfrm>
            <a:custGeom>
              <a:rect b="b" l="l" r="r" t="t"/>
              <a:pathLst>
                <a:path extrusionOk="0" h="597" w="596">
                  <a:moveTo>
                    <a:pt x="0" y="1"/>
                  </a:moveTo>
                  <a:lnTo>
                    <a:pt x="595" y="596"/>
                  </a:lnTo>
                  <a:lnTo>
                    <a:pt x="595" y="596"/>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p:nvPr/>
          </p:nvSpPr>
          <p:spPr>
            <a:xfrm>
              <a:off x="5747408" y="4395959"/>
              <a:ext cx="21449" cy="22312"/>
            </a:xfrm>
            <a:custGeom>
              <a:rect b="b" l="l" r="r" t="t"/>
              <a:pathLst>
                <a:path extrusionOk="0" h="620" w="596">
                  <a:moveTo>
                    <a:pt x="596" y="619"/>
                  </a:moveTo>
                  <a:lnTo>
                    <a:pt x="0" y="0"/>
                  </a:lnTo>
                  <a:lnTo>
                    <a:pt x="0"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5770549" y="4435367"/>
              <a:ext cx="25731" cy="25335"/>
            </a:xfrm>
            <a:custGeom>
              <a:rect b="b" l="l" r="r" t="t"/>
              <a:pathLst>
                <a:path extrusionOk="0" h="704" w="715">
                  <a:moveTo>
                    <a:pt x="453" y="1"/>
                  </a:moveTo>
                  <a:cubicBezTo>
                    <a:pt x="310" y="334"/>
                    <a:pt x="334" y="310"/>
                    <a:pt x="0" y="453"/>
                  </a:cubicBezTo>
                  <a:lnTo>
                    <a:pt x="143" y="596"/>
                  </a:lnTo>
                  <a:cubicBezTo>
                    <a:pt x="203" y="667"/>
                    <a:pt x="286" y="703"/>
                    <a:pt x="370" y="703"/>
                  </a:cubicBezTo>
                  <a:cubicBezTo>
                    <a:pt x="453" y="703"/>
                    <a:pt x="536" y="667"/>
                    <a:pt x="596" y="596"/>
                  </a:cubicBezTo>
                  <a:cubicBezTo>
                    <a:pt x="715" y="477"/>
                    <a:pt x="715" y="286"/>
                    <a:pt x="596" y="144"/>
                  </a:cubicBezTo>
                  <a:lnTo>
                    <a:pt x="453"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p:nvPr/>
          </p:nvSpPr>
          <p:spPr>
            <a:xfrm>
              <a:off x="5515137" y="4435367"/>
              <a:ext cx="25767" cy="25335"/>
            </a:xfrm>
            <a:custGeom>
              <a:rect b="b" l="l" r="r" t="t"/>
              <a:pathLst>
                <a:path extrusionOk="0" h="704" w="716">
                  <a:moveTo>
                    <a:pt x="287" y="1"/>
                  </a:moveTo>
                  <a:lnTo>
                    <a:pt x="120" y="144"/>
                  </a:lnTo>
                  <a:cubicBezTo>
                    <a:pt x="1" y="286"/>
                    <a:pt x="1" y="477"/>
                    <a:pt x="120" y="596"/>
                  </a:cubicBezTo>
                  <a:cubicBezTo>
                    <a:pt x="179" y="667"/>
                    <a:pt x="263" y="703"/>
                    <a:pt x="346" y="703"/>
                  </a:cubicBezTo>
                  <a:cubicBezTo>
                    <a:pt x="429" y="703"/>
                    <a:pt x="513" y="667"/>
                    <a:pt x="572" y="596"/>
                  </a:cubicBezTo>
                  <a:lnTo>
                    <a:pt x="715" y="453"/>
                  </a:lnTo>
                  <a:cubicBezTo>
                    <a:pt x="382" y="310"/>
                    <a:pt x="429" y="358"/>
                    <a:pt x="28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5"/>
            <p:cNvSpPr/>
            <p:nvPr/>
          </p:nvSpPr>
          <p:spPr>
            <a:xfrm>
              <a:off x="5542561" y="4395959"/>
              <a:ext cx="21485" cy="22312"/>
            </a:xfrm>
            <a:custGeom>
              <a:rect b="b" l="l" r="r" t="t"/>
              <a:pathLst>
                <a:path extrusionOk="0" h="620" w="597">
                  <a:moveTo>
                    <a:pt x="596" y="0"/>
                  </a:moveTo>
                  <a:lnTo>
                    <a:pt x="1" y="619"/>
                  </a:lnTo>
                  <a:lnTo>
                    <a:pt x="596"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5558863" y="4412226"/>
              <a:ext cx="21449" cy="21485"/>
            </a:xfrm>
            <a:custGeom>
              <a:rect b="b" l="l" r="r" t="t"/>
              <a:pathLst>
                <a:path extrusionOk="0" h="597" w="596">
                  <a:moveTo>
                    <a:pt x="596" y="1"/>
                  </a:moveTo>
                  <a:lnTo>
                    <a:pt x="0" y="596"/>
                  </a:lnTo>
                  <a:lnTo>
                    <a:pt x="0" y="596"/>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5582004" y="4353960"/>
              <a:ext cx="24867" cy="24867"/>
            </a:xfrm>
            <a:custGeom>
              <a:rect b="b" l="l" r="r" t="t"/>
              <a:pathLst>
                <a:path extrusionOk="0" h="691" w="691">
                  <a:moveTo>
                    <a:pt x="0" y="691"/>
                  </a:moveTo>
                  <a:lnTo>
                    <a:pt x="691" y="0"/>
                  </a:lnTo>
                  <a:lnTo>
                    <a:pt x="0" y="69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5700263" y="4246822"/>
              <a:ext cx="12884" cy="13747"/>
            </a:xfrm>
            <a:custGeom>
              <a:rect b="b" l="l" r="r" t="t"/>
              <a:pathLst>
                <a:path extrusionOk="0" h="382" w="358">
                  <a:moveTo>
                    <a:pt x="358" y="1"/>
                  </a:moveTo>
                  <a:lnTo>
                    <a:pt x="358" y="1"/>
                  </a:lnTo>
                  <a:lnTo>
                    <a:pt x="1" y="382"/>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5716566" y="4263089"/>
              <a:ext cx="12884" cy="13783"/>
            </a:xfrm>
            <a:custGeom>
              <a:rect b="b" l="l" r="r" t="t"/>
              <a:pathLst>
                <a:path extrusionOk="0" h="383" w="358">
                  <a:moveTo>
                    <a:pt x="357" y="1"/>
                  </a:moveTo>
                  <a:lnTo>
                    <a:pt x="0" y="358"/>
                  </a:lnTo>
                  <a:lnTo>
                    <a:pt x="0" y="382"/>
                  </a:lnTo>
                  <a:lnTo>
                    <a:pt x="35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5731141" y="4208242"/>
              <a:ext cx="21449" cy="21485"/>
            </a:xfrm>
            <a:custGeom>
              <a:rect b="b" l="l" r="r" t="t"/>
              <a:pathLst>
                <a:path extrusionOk="0" h="597" w="596">
                  <a:moveTo>
                    <a:pt x="0" y="596"/>
                  </a:moveTo>
                  <a:lnTo>
                    <a:pt x="595" y="1"/>
                  </a:lnTo>
                  <a:lnTo>
                    <a:pt x="0" y="596"/>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5747408" y="4223681"/>
              <a:ext cx="21449" cy="22312"/>
            </a:xfrm>
            <a:custGeom>
              <a:rect b="b" l="l" r="r" t="t"/>
              <a:pathLst>
                <a:path extrusionOk="0" h="620" w="596">
                  <a:moveTo>
                    <a:pt x="596" y="1"/>
                  </a:moveTo>
                  <a:lnTo>
                    <a:pt x="596" y="1"/>
                  </a:lnTo>
                  <a:lnTo>
                    <a:pt x="0" y="62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5770549" y="4181251"/>
              <a:ext cx="25731" cy="25335"/>
            </a:xfrm>
            <a:custGeom>
              <a:rect b="b" l="l" r="r" t="t"/>
              <a:pathLst>
                <a:path extrusionOk="0" h="704" w="715">
                  <a:moveTo>
                    <a:pt x="370" y="1"/>
                  </a:moveTo>
                  <a:cubicBezTo>
                    <a:pt x="286" y="1"/>
                    <a:pt x="203" y="36"/>
                    <a:pt x="143" y="108"/>
                  </a:cubicBezTo>
                  <a:lnTo>
                    <a:pt x="0" y="251"/>
                  </a:lnTo>
                  <a:cubicBezTo>
                    <a:pt x="334" y="394"/>
                    <a:pt x="310" y="370"/>
                    <a:pt x="453" y="703"/>
                  </a:cubicBezTo>
                  <a:lnTo>
                    <a:pt x="596" y="560"/>
                  </a:lnTo>
                  <a:cubicBezTo>
                    <a:pt x="715" y="417"/>
                    <a:pt x="715" y="227"/>
                    <a:pt x="596" y="108"/>
                  </a:cubicBezTo>
                  <a:cubicBezTo>
                    <a:pt x="536" y="36"/>
                    <a:pt x="453" y="1"/>
                    <a:pt x="37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5558863" y="4412226"/>
              <a:ext cx="85722" cy="57472"/>
            </a:xfrm>
            <a:custGeom>
              <a:rect b="b" l="l" r="r" t="t"/>
              <a:pathLst>
                <a:path extrusionOk="0" h="1597" w="2382">
                  <a:moveTo>
                    <a:pt x="596" y="1"/>
                  </a:moveTo>
                  <a:lnTo>
                    <a:pt x="0" y="596"/>
                  </a:lnTo>
                  <a:lnTo>
                    <a:pt x="2382" y="1596"/>
                  </a:lnTo>
                  <a:lnTo>
                    <a:pt x="2382" y="739"/>
                  </a:lnTo>
                  <a:lnTo>
                    <a:pt x="596"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5507436" y="4332511"/>
              <a:ext cx="56608" cy="85758"/>
            </a:xfrm>
            <a:custGeom>
              <a:rect b="b" l="l" r="r" t="t"/>
              <a:pathLst>
                <a:path extrusionOk="0" h="2383" w="1573">
                  <a:moveTo>
                    <a:pt x="0" y="1"/>
                  </a:moveTo>
                  <a:lnTo>
                    <a:pt x="977" y="2382"/>
                  </a:lnTo>
                  <a:lnTo>
                    <a:pt x="1572" y="1763"/>
                  </a:lnTo>
                  <a:lnTo>
                    <a:pt x="834"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5562282" y="4332511"/>
              <a:ext cx="44589" cy="46316"/>
            </a:xfrm>
            <a:custGeom>
              <a:rect b="b" l="l" r="r" t="t"/>
              <a:pathLst>
                <a:path extrusionOk="0" h="1287" w="1239">
                  <a:moveTo>
                    <a:pt x="1" y="1"/>
                  </a:moveTo>
                  <a:lnTo>
                    <a:pt x="548" y="1287"/>
                  </a:lnTo>
                  <a:lnTo>
                    <a:pt x="1239" y="596"/>
                  </a:lnTo>
                  <a:cubicBezTo>
                    <a:pt x="1025" y="453"/>
                    <a:pt x="882" y="239"/>
                    <a:pt x="8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5"/>
            <p:cNvSpPr/>
            <p:nvPr/>
          </p:nvSpPr>
          <p:spPr>
            <a:xfrm>
              <a:off x="5507436" y="4223681"/>
              <a:ext cx="56608" cy="85722"/>
            </a:xfrm>
            <a:custGeom>
              <a:rect b="b" l="l" r="r" t="t"/>
              <a:pathLst>
                <a:path extrusionOk="0" h="2382" w="1573">
                  <a:moveTo>
                    <a:pt x="977" y="1"/>
                  </a:moveTo>
                  <a:lnTo>
                    <a:pt x="0" y="2382"/>
                  </a:lnTo>
                  <a:lnTo>
                    <a:pt x="834" y="2382"/>
                  </a:lnTo>
                  <a:lnTo>
                    <a:pt x="1572" y="620"/>
                  </a:lnTo>
                  <a:lnTo>
                    <a:pt x="97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5"/>
            <p:cNvSpPr/>
            <p:nvPr/>
          </p:nvSpPr>
          <p:spPr>
            <a:xfrm>
              <a:off x="5562282" y="4263089"/>
              <a:ext cx="32605" cy="46316"/>
            </a:xfrm>
            <a:custGeom>
              <a:rect b="b" l="l" r="r" t="t"/>
              <a:pathLst>
                <a:path extrusionOk="0" h="1287" w="906">
                  <a:moveTo>
                    <a:pt x="548" y="1"/>
                  </a:moveTo>
                  <a:lnTo>
                    <a:pt x="1" y="1287"/>
                  </a:lnTo>
                  <a:lnTo>
                    <a:pt x="786" y="1287"/>
                  </a:lnTo>
                  <a:cubicBezTo>
                    <a:pt x="786" y="834"/>
                    <a:pt x="763" y="644"/>
                    <a:pt x="906" y="358"/>
                  </a:cubicBezTo>
                  <a:lnTo>
                    <a:pt x="548"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5"/>
            <p:cNvSpPr/>
            <p:nvPr/>
          </p:nvSpPr>
          <p:spPr>
            <a:xfrm>
              <a:off x="5598271" y="4227964"/>
              <a:ext cx="46316" cy="32605"/>
            </a:xfrm>
            <a:custGeom>
              <a:rect b="b" l="l" r="r" t="t"/>
              <a:pathLst>
                <a:path extrusionOk="0" h="906" w="1287">
                  <a:moveTo>
                    <a:pt x="1287" y="1"/>
                  </a:moveTo>
                  <a:lnTo>
                    <a:pt x="1" y="525"/>
                  </a:lnTo>
                  <a:lnTo>
                    <a:pt x="358" y="906"/>
                  </a:lnTo>
                  <a:cubicBezTo>
                    <a:pt x="554" y="798"/>
                    <a:pt x="697" y="785"/>
                    <a:pt x="967" y="785"/>
                  </a:cubicBezTo>
                  <a:cubicBezTo>
                    <a:pt x="1058" y="785"/>
                    <a:pt x="1162" y="786"/>
                    <a:pt x="1287" y="786"/>
                  </a:cubicBezTo>
                  <a:lnTo>
                    <a:pt x="128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5"/>
            <p:cNvSpPr/>
            <p:nvPr/>
          </p:nvSpPr>
          <p:spPr>
            <a:xfrm>
              <a:off x="5598271" y="4371955"/>
              <a:ext cx="46316" cy="42033"/>
            </a:xfrm>
            <a:custGeom>
              <a:rect b="b" l="l" r="r" t="t"/>
              <a:pathLst>
                <a:path extrusionOk="0" h="1168" w="1287">
                  <a:moveTo>
                    <a:pt x="620" y="0"/>
                  </a:moveTo>
                  <a:lnTo>
                    <a:pt x="1" y="643"/>
                  </a:lnTo>
                  <a:lnTo>
                    <a:pt x="1287" y="1167"/>
                  </a:lnTo>
                  <a:lnTo>
                    <a:pt x="1287" y="381"/>
                  </a:lnTo>
                  <a:cubicBezTo>
                    <a:pt x="977" y="381"/>
                    <a:pt x="739" y="215"/>
                    <a:pt x="62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5"/>
            <p:cNvSpPr/>
            <p:nvPr/>
          </p:nvSpPr>
          <p:spPr>
            <a:xfrm>
              <a:off x="5666830" y="4371091"/>
              <a:ext cx="46316" cy="42897"/>
            </a:xfrm>
            <a:custGeom>
              <a:rect b="b" l="l" r="r" t="t"/>
              <a:pathLst>
                <a:path extrusionOk="0" h="1192" w="1287">
                  <a:moveTo>
                    <a:pt x="644" y="1"/>
                  </a:moveTo>
                  <a:cubicBezTo>
                    <a:pt x="525" y="239"/>
                    <a:pt x="287" y="405"/>
                    <a:pt x="1" y="405"/>
                  </a:cubicBezTo>
                  <a:lnTo>
                    <a:pt x="1" y="1191"/>
                  </a:lnTo>
                  <a:lnTo>
                    <a:pt x="1287" y="667"/>
                  </a:lnTo>
                  <a:lnTo>
                    <a:pt x="644"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5704546" y="4332511"/>
              <a:ext cx="44625" cy="46316"/>
            </a:xfrm>
            <a:custGeom>
              <a:rect b="b" l="l" r="r" t="t"/>
              <a:pathLst>
                <a:path extrusionOk="0" h="1287" w="1240">
                  <a:moveTo>
                    <a:pt x="406" y="1"/>
                  </a:moveTo>
                  <a:cubicBezTo>
                    <a:pt x="358" y="239"/>
                    <a:pt x="215" y="453"/>
                    <a:pt x="1" y="596"/>
                  </a:cubicBezTo>
                  <a:lnTo>
                    <a:pt x="691" y="1287"/>
                  </a:lnTo>
                  <a:lnTo>
                    <a:pt x="1239"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5666830" y="4412226"/>
              <a:ext cx="85758" cy="57472"/>
            </a:xfrm>
            <a:custGeom>
              <a:rect b="b" l="l" r="r" t="t"/>
              <a:pathLst>
                <a:path extrusionOk="0" h="1597" w="2383">
                  <a:moveTo>
                    <a:pt x="1787" y="1"/>
                  </a:moveTo>
                  <a:lnTo>
                    <a:pt x="1" y="739"/>
                  </a:lnTo>
                  <a:lnTo>
                    <a:pt x="1" y="1596"/>
                  </a:lnTo>
                  <a:lnTo>
                    <a:pt x="2382" y="596"/>
                  </a:lnTo>
                  <a:lnTo>
                    <a:pt x="178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5"/>
            <p:cNvSpPr/>
            <p:nvPr/>
          </p:nvSpPr>
          <p:spPr>
            <a:xfrm>
              <a:off x="5558863" y="4172253"/>
              <a:ext cx="85722" cy="57472"/>
            </a:xfrm>
            <a:custGeom>
              <a:rect b="b" l="l" r="r" t="t"/>
              <a:pathLst>
                <a:path extrusionOk="0" h="1597" w="2382">
                  <a:moveTo>
                    <a:pt x="2382" y="1"/>
                  </a:moveTo>
                  <a:lnTo>
                    <a:pt x="0" y="1001"/>
                  </a:lnTo>
                  <a:lnTo>
                    <a:pt x="596" y="1596"/>
                  </a:lnTo>
                  <a:lnTo>
                    <a:pt x="2382" y="858"/>
                  </a:lnTo>
                  <a:lnTo>
                    <a:pt x="2382"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a:off x="5666830" y="4227964"/>
              <a:ext cx="46316" cy="32605"/>
            </a:xfrm>
            <a:custGeom>
              <a:rect b="b" l="l" r="r" t="t"/>
              <a:pathLst>
                <a:path extrusionOk="0" h="906" w="1287">
                  <a:moveTo>
                    <a:pt x="1" y="1"/>
                  </a:moveTo>
                  <a:lnTo>
                    <a:pt x="1" y="786"/>
                  </a:lnTo>
                  <a:cubicBezTo>
                    <a:pt x="126" y="786"/>
                    <a:pt x="230" y="785"/>
                    <a:pt x="320" y="785"/>
                  </a:cubicBezTo>
                  <a:cubicBezTo>
                    <a:pt x="590" y="785"/>
                    <a:pt x="733" y="798"/>
                    <a:pt x="930" y="906"/>
                  </a:cubicBezTo>
                  <a:lnTo>
                    <a:pt x="1287" y="525"/>
                  </a:lnTo>
                  <a:lnTo>
                    <a:pt x="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5716566" y="4263089"/>
              <a:ext cx="32605" cy="46316"/>
            </a:xfrm>
            <a:custGeom>
              <a:rect b="b" l="l" r="r" t="t"/>
              <a:pathLst>
                <a:path extrusionOk="0" h="1287" w="906">
                  <a:moveTo>
                    <a:pt x="357" y="1"/>
                  </a:moveTo>
                  <a:lnTo>
                    <a:pt x="0" y="358"/>
                  </a:lnTo>
                  <a:lnTo>
                    <a:pt x="0" y="382"/>
                  </a:lnTo>
                  <a:cubicBezTo>
                    <a:pt x="143" y="644"/>
                    <a:pt x="119" y="834"/>
                    <a:pt x="119" y="1287"/>
                  </a:cubicBezTo>
                  <a:lnTo>
                    <a:pt x="905" y="1287"/>
                  </a:lnTo>
                  <a:lnTo>
                    <a:pt x="35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5666830" y="4172253"/>
              <a:ext cx="85758" cy="57472"/>
            </a:xfrm>
            <a:custGeom>
              <a:rect b="b" l="l" r="r" t="t"/>
              <a:pathLst>
                <a:path extrusionOk="0" h="1597" w="2383">
                  <a:moveTo>
                    <a:pt x="1" y="1"/>
                  </a:moveTo>
                  <a:lnTo>
                    <a:pt x="1" y="858"/>
                  </a:lnTo>
                  <a:lnTo>
                    <a:pt x="1787" y="1596"/>
                  </a:lnTo>
                  <a:lnTo>
                    <a:pt x="2382" y="1001"/>
                  </a:lnTo>
                  <a:lnTo>
                    <a:pt x="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5747408" y="4332511"/>
              <a:ext cx="56608" cy="85758"/>
            </a:xfrm>
            <a:custGeom>
              <a:rect b="b" l="l" r="r" t="t"/>
              <a:pathLst>
                <a:path extrusionOk="0" h="2383" w="1573">
                  <a:moveTo>
                    <a:pt x="739" y="1"/>
                  </a:moveTo>
                  <a:lnTo>
                    <a:pt x="0" y="1763"/>
                  </a:lnTo>
                  <a:lnTo>
                    <a:pt x="596" y="2382"/>
                  </a:lnTo>
                  <a:lnTo>
                    <a:pt x="1572"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p:nvPr/>
          </p:nvSpPr>
          <p:spPr>
            <a:xfrm>
              <a:off x="5747408" y="4223681"/>
              <a:ext cx="56608" cy="85722"/>
            </a:xfrm>
            <a:custGeom>
              <a:rect b="b" l="l" r="r" t="t"/>
              <a:pathLst>
                <a:path extrusionOk="0" h="2382" w="1573">
                  <a:moveTo>
                    <a:pt x="596" y="1"/>
                  </a:moveTo>
                  <a:lnTo>
                    <a:pt x="0" y="620"/>
                  </a:lnTo>
                  <a:lnTo>
                    <a:pt x="739" y="2382"/>
                  </a:lnTo>
                  <a:lnTo>
                    <a:pt x="1572" y="2382"/>
                  </a:lnTo>
                  <a:lnTo>
                    <a:pt x="596"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5562282" y="4332511"/>
              <a:ext cx="44589" cy="46316"/>
            </a:xfrm>
            <a:custGeom>
              <a:rect b="b" l="l" r="r" t="t"/>
              <a:pathLst>
                <a:path extrusionOk="0" h="1287" w="1239">
                  <a:moveTo>
                    <a:pt x="1" y="1"/>
                  </a:moveTo>
                  <a:lnTo>
                    <a:pt x="548" y="1287"/>
                  </a:lnTo>
                  <a:lnTo>
                    <a:pt x="1239" y="596"/>
                  </a:lnTo>
                  <a:cubicBezTo>
                    <a:pt x="1025" y="453"/>
                    <a:pt x="882" y="239"/>
                    <a:pt x="8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5562282" y="4263089"/>
              <a:ext cx="32605" cy="46316"/>
            </a:xfrm>
            <a:custGeom>
              <a:rect b="b" l="l" r="r" t="t"/>
              <a:pathLst>
                <a:path extrusionOk="0" h="1287" w="906">
                  <a:moveTo>
                    <a:pt x="548" y="1"/>
                  </a:moveTo>
                  <a:lnTo>
                    <a:pt x="1" y="1287"/>
                  </a:lnTo>
                  <a:lnTo>
                    <a:pt x="786" y="1287"/>
                  </a:lnTo>
                  <a:cubicBezTo>
                    <a:pt x="786" y="834"/>
                    <a:pt x="763" y="644"/>
                    <a:pt x="906" y="358"/>
                  </a:cubicBezTo>
                  <a:lnTo>
                    <a:pt x="548"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5"/>
            <p:cNvSpPr/>
            <p:nvPr/>
          </p:nvSpPr>
          <p:spPr>
            <a:xfrm>
              <a:off x="5598271" y="4227964"/>
              <a:ext cx="46316" cy="32605"/>
            </a:xfrm>
            <a:custGeom>
              <a:rect b="b" l="l" r="r" t="t"/>
              <a:pathLst>
                <a:path extrusionOk="0" h="906" w="1287">
                  <a:moveTo>
                    <a:pt x="1287" y="1"/>
                  </a:moveTo>
                  <a:lnTo>
                    <a:pt x="1" y="525"/>
                  </a:lnTo>
                  <a:lnTo>
                    <a:pt x="358" y="906"/>
                  </a:lnTo>
                  <a:cubicBezTo>
                    <a:pt x="554" y="798"/>
                    <a:pt x="697" y="785"/>
                    <a:pt x="967" y="785"/>
                  </a:cubicBezTo>
                  <a:cubicBezTo>
                    <a:pt x="1058" y="785"/>
                    <a:pt x="1162" y="786"/>
                    <a:pt x="1287" y="786"/>
                  </a:cubicBezTo>
                  <a:lnTo>
                    <a:pt x="128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5598271" y="4371955"/>
              <a:ext cx="46316" cy="42033"/>
            </a:xfrm>
            <a:custGeom>
              <a:rect b="b" l="l" r="r" t="t"/>
              <a:pathLst>
                <a:path extrusionOk="0" h="1168" w="1287">
                  <a:moveTo>
                    <a:pt x="620" y="0"/>
                  </a:moveTo>
                  <a:lnTo>
                    <a:pt x="1" y="643"/>
                  </a:lnTo>
                  <a:lnTo>
                    <a:pt x="1287" y="1167"/>
                  </a:lnTo>
                  <a:lnTo>
                    <a:pt x="1287" y="381"/>
                  </a:lnTo>
                  <a:cubicBezTo>
                    <a:pt x="977" y="381"/>
                    <a:pt x="739" y="215"/>
                    <a:pt x="62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5666830" y="4371091"/>
              <a:ext cx="46316" cy="42897"/>
            </a:xfrm>
            <a:custGeom>
              <a:rect b="b" l="l" r="r" t="t"/>
              <a:pathLst>
                <a:path extrusionOk="0" h="1192" w="1287">
                  <a:moveTo>
                    <a:pt x="644" y="1"/>
                  </a:moveTo>
                  <a:cubicBezTo>
                    <a:pt x="525" y="239"/>
                    <a:pt x="287" y="405"/>
                    <a:pt x="1" y="405"/>
                  </a:cubicBezTo>
                  <a:lnTo>
                    <a:pt x="1" y="1191"/>
                  </a:lnTo>
                  <a:lnTo>
                    <a:pt x="1287" y="667"/>
                  </a:lnTo>
                  <a:lnTo>
                    <a:pt x="644"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5704546" y="4332511"/>
              <a:ext cx="44625" cy="46316"/>
            </a:xfrm>
            <a:custGeom>
              <a:rect b="b" l="l" r="r" t="t"/>
              <a:pathLst>
                <a:path extrusionOk="0" h="1287" w="1240">
                  <a:moveTo>
                    <a:pt x="406" y="1"/>
                  </a:moveTo>
                  <a:cubicBezTo>
                    <a:pt x="358" y="239"/>
                    <a:pt x="215" y="453"/>
                    <a:pt x="1" y="596"/>
                  </a:cubicBezTo>
                  <a:lnTo>
                    <a:pt x="691" y="1287"/>
                  </a:lnTo>
                  <a:lnTo>
                    <a:pt x="1239"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5666830" y="4227964"/>
              <a:ext cx="46316" cy="32605"/>
            </a:xfrm>
            <a:custGeom>
              <a:rect b="b" l="l" r="r" t="t"/>
              <a:pathLst>
                <a:path extrusionOk="0" h="906" w="1287">
                  <a:moveTo>
                    <a:pt x="1" y="1"/>
                  </a:moveTo>
                  <a:lnTo>
                    <a:pt x="1" y="786"/>
                  </a:lnTo>
                  <a:cubicBezTo>
                    <a:pt x="126" y="786"/>
                    <a:pt x="230" y="785"/>
                    <a:pt x="320" y="785"/>
                  </a:cubicBezTo>
                  <a:cubicBezTo>
                    <a:pt x="590" y="785"/>
                    <a:pt x="733" y="798"/>
                    <a:pt x="930" y="906"/>
                  </a:cubicBezTo>
                  <a:lnTo>
                    <a:pt x="1287" y="525"/>
                  </a:lnTo>
                  <a:lnTo>
                    <a:pt x="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5716566" y="4263089"/>
              <a:ext cx="32605" cy="46316"/>
            </a:xfrm>
            <a:custGeom>
              <a:rect b="b" l="l" r="r" t="t"/>
              <a:pathLst>
                <a:path extrusionOk="0" h="1287" w="906">
                  <a:moveTo>
                    <a:pt x="357" y="1"/>
                  </a:moveTo>
                  <a:lnTo>
                    <a:pt x="0" y="358"/>
                  </a:lnTo>
                  <a:lnTo>
                    <a:pt x="0" y="382"/>
                  </a:lnTo>
                  <a:cubicBezTo>
                    <a:pt x="143" y="644"/>
                    <a:pt x="119" y="834"/>
                    <a:pt x="119" y="1287"/>
                  </a:cubicBezTo>
                  <a:lnTo>
                    <a:pt x="905" y="1287"/>
                  </a:lnTo>
                  <a:lnTo>
                    <a:pt x="35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5613710" y="4279392"/>
              <a:ext cx="84031" cy="83167"/>
            </a:xfrm>
            <a:custGeom>
              <a:rect b="b" l="l" r="r" t="t"/>
              <a:pathLst>
                <a:path extrusionOk="0" h="2311" w="2335">
                  <a:moveTo>
                    <a:pt x="572" y="191"/>
                  </a:moveTo>
                  <a:cubicBezTo>
                    <a:pt x="739" y="191"/>
                    <a:pt x="882" y="334"/>
                    <a:pt x="882" y="501"/>
                  </a:cubicBezTo>
                  <a:lnTo>
                    <a:pt x="882" y="715"/>
                  </a:lnTo>
                  <a:cubicBezTo>
                    <a:pt x="882" y="882"/>
                    <a:pt x="739" y="1024"/>
                    <a:pt x="572" y="1024"/>
                  </a:cubicBezTo>
                  <a:cubicBezTo>
                    <a:pt x="381" y="1024"/>
                    <a:pt x="239" y="882"/>
                    <a:pt x="239" y="715"/>
                  </a:cubicBezTo>
                  <a:lnTo>
                    <a:pt x="239" y="501"/>
                  </a:lnTo>
                  <a:cubicBezTo>
                    <a:pt x="239" y="334"/>
                    <a:pt x="381" y="191"/>
                    <a:pt x="572" y="191"/>
                  </a:cubicBezTo>
                  <a:close/>
                  <a:moveTo>
                    <a:pt x="1739" y="191"/>
                  </a:moveTo>
                  <a:cubicBezTo>
                    <a:pt x="1906" y="191"/>
                    <a:pt x="2048" y="334"/>
                    <a:pt x="2048" y="501"/>
                  </a:cubicBezTo>
                  <a:lnTo>
                    <a:pt x="2048" y="715"/>
                  </a:lnTo>
                  <a:cubicBezTo>
                    <a:pt x="2048" y="882"/>
                    <a:pt x="1906" y="1024"/>
                    <a:pt x="1739" y="1024"/>
                  </a:cubicBezTo>
                  <a:cubicBezTo>
                    <a:pt x="1572" y="1024"/>
                    <a:pt x="1429" y="882"/>
                    <a:pt x="1429" y="715"/>
                  </a:cubicBezTo>
                  <a:lnTo>
                    <a:pt x="1429" y="501"/>
                  </a:lnTo>
                  <a:cubicBezTo>
                    <a:pt x="1429" y="334"/>
                    <a:pt x="1572" y="191"/>
                    <a:pt x="1739" y="191"/>
                  </a:cubicBezTo>
                  <a:close/>
                  <a:moveTo>
                    <a:pt x="1167" y="1024"/>
                  </a:moveTo>
                  <a:cubicBezTo>
                    <a:pt x="1334" y="1024"/>
                    <a:pt x="1477" y="1167"/>
                    <a:pt x="1477" y="1358"/>
                  </a:cubicBezTo>
                  <a:lnTo>
                    <a:pt x="1477" y="1453"/>
                  </a:lnTo>
                  <a:cubicBezTo>
                    <a:pt x="1477" y="1644"/>
                    <a:pt x="1334" y="1787"/>
                    <a:pt x="1167" y="1787"/>
                  </a:cubicBezTo>
                  <a:cubicBezTo>
                    <a:pt x="1001" y="1787"/>
                    <a:pt x="858" y="1644"/>
                    <a:pt x="858" y="1453"/>
                  </a:cubicBezTo>
                  <a:lnTo>
                    <a:pt x="858" y="1358"/>
                  </a:lnTo>
                  <a:cubicBezTo>
                    <a:pt x="858" y="1167"/>
                    <a:pt x="1001" y="1024"/>
                    <a:pt x="1167" y="1024"/>
                  </a:cubicBezTo>
                  <a:close/>
                  <a:moveTo>
                    <a:pt x="381" y="0"/>
                  </a:moveTo>
                  <a:cubicBezTo>
                    <a:pt x="167" y="0"/>
                    <a:pt x="0" y="191"/>
                    <a:pt x="0" y="405"/>
                  </a:cubicBezTo>
                  <a:lnTo>
                    <a:pt x="0" y="1215"/>
                  </a:lnTo>
                  <a:cubicBezTo>
                    <a:pt x="0" y="1382"/>
                    <a:pt x="120" y="1548"/>
                    <a:pt x="262" y="1596"/>
                  </a:cubicBezTo>
                  <a:cubicBezTo>
                    <a:pt x="358" y="1644"/>
                    <a:pt x="763" y="1596"/>
                    <a:pt x="763" y="1953"/>
                  </a:cubicBezTo>
                  <a:lnTo>
                    <a:pt x="763" y="2239"/>
                  </a:lnTo>
                  <a:cubicBezTo>
                    <a:pt x="763" y="2287"/>
                    <a:pt x="786" y="2310"/>
                    <a:pt x="810" y="2310"/>
                  </a:cubicBezTo>
                  <a:lnTo>
                    <a:pt x="1501" y="2310"/>
                  </a:lnTo>
                  <a:cubicBezTo>
                    <a:pt x="1525" y="2310"/>
                    <a:pt x="1548" y="2287"/>
                    <a:pt x="1548" y="2239"/>
                  </a:cubicBezTo>
                  <a:lnTo>
                    <a:pt x="1548" y="1953"/>
                  </a:lnTo>
                  <a:cubicBezTo>
                    <a:pt x="1548" y="1596"/>
                    <a:pt x="1953" y="1644"/>
                    <a:pt x="2072" y="1596"/>
                  </a:cubicBezTo>
                  <a:cubicBezTo>
                    <a:pt x="2215" y="1548"/>
                    <a:pt x="2334" y="1382"/>
                    <a:pt x="2334" y="1215"/>
                  </a:cubicBezTo>
                  <a:lnTo>
                    <a:pt x="2334" y="405"/>
                  </a:lnTo>
                  <a:cubicBezTo>
                    <a:pt x="2334" y="191"/>
                    <a:pt x="2168" y="0"/>
                    <a:pt x="195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65"/>
          <p:cNvGrpSpPr/>
          <p:nvPr/>
        </p:nvGrpSpPr>
        <p:grpSpPr>
          <a:xfrm>
            <a:off x="4742927" y="4130255"/>
            <a:ext cx="379716" cy="381434"/>
            <a:chOff x="4742927" y="4130255"/>
            <a:chExt cx="379716" cy="381434"/>
          </a:xfrm>
        </p:grpSpPr>
        <p:sp>
          <p:nvSpPr>
            <p:cNvPr id="1029" name="Google Shape;1029;p65"/>
            <p:cNvSpPr/>
            <p:nvPr/>
          </p:nvSpPr>
          <p:spPr>
            <a:xfrm>
              <a:off x="4748073" y="4245958"/>
              <a:ext cx="34332" cy="72047"/>
            </a:xfrm>
            <a:custGeom>
              <a:rect b="b" l="l" r="r" t="t"/>
              <a:pathLst>
                <a:path extrusionOk="0" h="2002" w="954">
                  <a:moveTo>
                    <a:pt x="334" y="1"/>
                  </a:moveTo>
                  <a:cubicBezTo>
                    <a:pt x="144" y="1"/>
                    <a:pt x="1" y="144"/>
                    <a:pt x="1" y="334"/>
                  </a:cubicBezTo>
                  <a:lnTo>
                    <a:pt x="1" y="1668"/>
                  </a:lnTo>
                  <a:cubicBezTo>
                    <a:pt x="1" y="1858"/>
                    <a:pt x="144" y="2001"/>
                    <a:pt x="334" y="2001"/>
                  </a:cubicBezTo>
                  <a:cubicBezTo>
                    <a:pt x="501" y="2001"/>
                    <a:pt x="644" y="1858"/>
                    <a:pt x="644" y="1668"/>
                  </a:cubicBezTo>
                  <a:lnTo>
                    <a:pt x="644" y="1334"/>
                  </a:lnTo>
                  <a:lnTo>
                    <a:pt x="953" y="1334"/>
                  </a:lnTo>
                  <a:lnTo>
                    <a:pt x="953" y="668"/>
                  </a:lnTo>
                  <a:lnTo>
                    <a:pt x="644" y="668"/>
                  </a:lnTo>
                  <a:lnTo>
                    <a:pt x="644" y="334"/>
                  </a:lnTo>
                  <a:cubicBezTo>
                    <a:pt x="644" y="144"/>
                    <a:pt x="501" y="1"/>
                    <a:pt x="3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5083200" y="4245958"/>
              <a:ext cx="34296" cy="72047"/>
            </a:xfrm>
            <a:custGeom>
              <a:rect b="b" l="l" r="r" t="t"/>
              <a:pathLst>
                <a:path extrusionOk="0" h="2002" w="953">
                  <a:moveTo>
                    <a:pt x="619" y="1"/>
                  </a:moveTo>
                  <a:cubicBezTo>
                    <a:pt x="429" y="1"/>
                    <a:pt x="286" y="144"/>
                    <a:pt x="286" y="334"/>
                  </a:cubicBezTo>
                  <a:lnTo>
                    <a:pt x="286" y="668"/>
                  </a:lnTo>
                  <a:lnTo>
                    <a:pt x="0" y="668"/>
                  </a:lnTo>
                  <a:lnTo>
                    <a:pt x="0" y="1334"/>
                  </a:lnTo>
                  <a:lnTo>
                    <a:pt x="286" y="1334"/>
                  </a:lnTo>
                  <a:lnTo>
                    <a:pt x="286" y="1668"/>
                  </a:lnTo>
                  <a:cubicBezTo>
                    <a:pt x="286" y="1858"/>
                    <a:pt x="429" y="2001"/>
                    <a:pt x="619" y="2001"/>
                  </a:cubicBezTo>
                  <a:cubicBezTo>
                    <a:pt x="810" y="2001"/>
                    <a:pt x="953" y="1858"/>
                    <a:pt x="953" y="1668"/>
                  </a:cubicBezTo>
                  <a:lnTo>
                    <a:pt x="953" y="334"/>
                  </a:lnTo>
                  <a:cubicBezTo>
                    <a:pt x="953" y="144"/>
                    <a:pt x="810" y="1"/>
                    <a:pt x="61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4742927" y="4338521"/>
              <a:ext cx="39478" cy="75466"/>
            </a:xfrm>
            <a:custGeom>
              <a:rect b="b" l="l" r="r" t="t"/>
              <a:pathLst>
                <a:path extrusionOk="0" h="2097" w="1097">
                  <a:moveTo>
                    <a:pt x="977" y="1"/>
                  </a:moveTo>
                  <a:cubicBezTo>
                    <a:pt x="430" y="1"/>
                    <a:pt x="1" y="429"/>
                    <a:pt x="1" y="977"/>
                  </a:cubicBezTo>
                  <a:lnTo>
                    <a:pt x="1" y="1120"/>
                  </a:lnTo>
                  <a:cubicBezTo>
                    <a:pt x="1" y="1644"/>
                    <a:pt x="430" y="2096"/>
                    <a:pt x="977" y="2096"/>
                  </a:cubicBezTo>
                  <a:lnTo>
                    <a:pt x="1096" y="2096"/>
                  </a:lnTo>
                  <a:lnTo>
                    <a:pt x="1096"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5083200" y="4338521"/>
              <a:ext cx="39442" cy="75466"/>
            </a:xfrm>
            <a:custGeom>
              <a:rect b="b" l="l" r="r" t="t"/>
              <a:pathLst>
                <a:path extrusionOk="0" h="2097" w="1096">
                  <a:moveTo>
                    <a:pt x="0" y="1"/>
                  </a:moveTo>
                  <a:lnTo>
                    <a:pt x="0" y="2096"/>
                  </a:lnTo>
                  <a:lnTo>
                    <a:pt x="96" y="2096"/>
                  </a:lnTo>
                  <a:cubicBezTo>
                    <a:pt x="643" y="2096"/>
                    <a:pt x="1096" y="1644"/>
                    <a:pt x="1096" y="1120"/>
                  </a:cubicBezTo>
                  <a:lnTo>
                    <a:pt x="1096" y="977"/>
                  </a:lnTo>
                  <a:cubicBezTo>
                    <a:pt x="1096" y="429"/>
                    <a:pt x="643" y="1"/>
                    <a:pt x="9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4805511" y="4200540"/>
              <a:ext cx="253712" cy="311148"/>
            </a:xfrm>
            <a:custGeom>
              <a:rect b="b" l="l" r="r" t="t"/>
              <a:pathLst>
                <a:path extrusionOk="0" h="8646" w="7050">
                  <a:moveTo>
                    <a:pt x="4430" y="1334"/>
                  </a:moveTo>
                  <a:cubicBezTo>
                    <a:pt x="4620" y="1334"/>
                    <a:pt x="4763" y="1477"/>
                    <a:pt x="4763" y="1668"/>
                  </a:cubicBezTo>
                  <a:lnTo>
                    <a:pt x="4763" y="1930"/>
                  </a:lnTo>
                  <a:lnTo>
                    <a:pt x="5525" y="1930"/>
                  </a:lnTo>
                  <a:cubicBezTo>
                    <a:pt x="5716" y="1930"/>
                    <a:pt x="5859" y="2072"/>
                    <a:pt x="5859" y="2263"/>
                  </a:cubicBezTo>
                  <a:cubicBezTo>
                    <a:pt x="5859" y="2453"/>
                    <a:pt x="5716" y="2596"/>
                    <a:pt x="5525" y="2596"/>
                  </a:cubicBezTo>
                  <a:lnTo>
                    <a:pt x="4763" y="2596"/>
                  </a:lnTo>
                  <a:lnTo>
                    <a:pt x="4763" y="2858"/>
                  </a:lnTo>
                  <a:cubicBezTo>
                    <a:pt x="4763" y="3049"/>
                    <a:pt x="4620" y="3192"/>
                    <a:pt x="4430" y="3192"/>
                  </a:cubicBezTo>
                  <a:cubicBezTo>
                    <a:pt x="4263" y="3192"/>
                    <a:pt x="4120" y="3049"/>
                    <a:pt x="4120" y="2858"/>
                  </a:cubicBezTo>
                  <a:lnTo>
                    <a:pt x="4120" y="2596"/>
                  </a:lnTo>
                  <a:lnTo>
                    <a:pt x="2953" y="2596"/>
                  </a:lnTo>
                  <a:lnTo>
                    <a:pt x="2953" y="2858"/>
                  </a:lnTo>
                  <a:cubicBezTo>
                    <a:pt x="2953" y="3049"/>
                    <a:pt x="2810" y="3192"/>
                    <a:pt x="2620" y="3192"/>
                  </a:cubicBezTo>
                  <a:cubicBezTo>
                    <a:pt x="2429" y="3192"/>
                    <a:pt x="2287" y="3049"/>
                    <a:pt x="2287" y="2858"/>
                  </a:cubicBezTo>
                  <a:lnTo>
                    <a:pt x="2287" y="2596"/>
                  </a:lnTo>
                  <a:lnTo>
                    <a:pt x="1525" y="2596"/>
                  </a:lnTo>
                  <a:cubicBezTo>
                    <a:pt x="1358" y="2596"/>
                    <a:pt x="1191" y="2453"/>
                    <a:pt x="1191" y="2263"/>
                  </a:cubicBezTo>
                  <a:cubicBezTo>
                    <a:pt x="1191" y="2072"/>
                    <a:pt x="1358" y="1930"/>
                    <a:pt x="1525" y="1930"/>
                  </a:cubicBezTo>
                  <a:lnTo>
                    <a:pt x="2287" y="1930"/>
                  </a:lnTo>
                  <a:lnTo>
                    <a:pt x="2287" y="1668"/>
                  </a:lnTo>
                  <a:cubicBezTo>
                    <a:pt x="2287" y="1477"/>
                    <a:pt x="2429" y="1334"/>
                    <a:pt x="2620" y="1334"/>
                  </a:cubicBezTo>
                  <a:cubicBezTo>
                    <a:pt x="2810" y="1334"/>
                    <a:pt x="2953" y="1477"/>
                    <a:pt x="2953" y="1668"/>
                  </a:cubicBezTo>
                  <a:lnTo>
                    <a:pt x="2953" y="1930"/>
                  </a:lnTo>
                  <a:lnTo>
                    <a:pt x="4120" y="1930"/>
                  </a:lnTo>
                  <a:lnTo>
                    <a:pt x="4120" y="1668"/>
                  </a:lnTo>
                  <a:cubicBezTo>
                    <a:pt x="4120" y="1477"/>
                    <a:pt x="4263" y="1334"/>
                    <a:pt x="4430" y="1334"/>
                  </a:cubicBezTo>
                  <a:close/>
                  <a:moveTo>
                    <a:pt x="1763" y="4668"/>
                  </a:moveTo>
                  <a:cubicBezTo>
                    <a:pt x="1953" y="4668"/>
                    <a:pt x="2096" y="4811"/>
                    <a:pt x="2096" y="5002"/>
                  </a:cubicBezTo>
                  <a:lnTo>
                    <a:pt x="2096" y="5406"/>
                  </a:lnTo>
                  <a:cubicBezTo>
                    <a:pt x="2096" y="5597"/>
                    <a:pt x="1953" y="5740"/>
                    <a:pt x="1763" y="5740"/>
                  </a:cubicBezTo>
                  <a:cubicBezTo>
                    <a:pt x="1596" y="5740"/>
                    <a:pt x="1453" y="5597"/>
                    <a:pt x="1453" y="5406"/>
                  </a:cubicBezTo>
                  <a:lnTo>
                    <a:pt x="1453" y="5002"/>
                  </a:lnTo>
                  <a:cubicBezTo>
                    <a:pt x="1453" y="4811"/>
                    <a:pt x="1596" y="4668"/>
                    <a:pt x="1763" y="4668"/>
                  </a:cubicBezTo>
                  <a:close/>
                  <a:moveTo>
                    <a:pt x="5287" y="4668"/>
                  </a:moveTo>
                  <a:cubicBezTo>
                    <a:pt x="5478" y="4668"/>
                    <a:pt x="5621" y="4811"/>
                    <a:pt x="5621" y="5002"/>
                  </a:cubicBezTo>
                  <a:lnTo>
                    <a:pt x="5621" y="5406"/>
                  </a:lnTo>
                  <a:cubicBezTo>
                    <a:pt x="5621" y="5597"/>
                    <a:pt x="5478" y="5740"/>
                    <a:pt x="5287" y="5740"/>
                  </a:cubicBezTo>
                  <a:cubicBezTo>
                    <a:pt x="5097" y="5740"/>
                    <a:pt x="4954" y="5597"/>
                    <a:pt x="4954" y="5406"/>
                  </a:cubicBezTo>
                  <a:lnTo>
                    <a:pt x="4954" y="5002"/>
                  </a:lnTo>
                  <a:cubicBezTo>
                    <a:pt x="4954" y="4811"/>
                    <a:pt x="5097" y="4668"/>
                    <a:pt x="5287" y="4668"/>
                  </a:cubicBezTo>
                  <a:close/>
                  <a:moveTo>
                    <a:pt x="5525" y="3644"/>
                  </a:moveTo>
                  <a:cubicBezTo>
                    <a:pt x="5716" y="3644"/>
                    <a:pt x="5859" y="3787"/>
                    <a:pt x="5859" y="3978"/>
                  </a:cubicBezTo>
                  <a:cubicBezTo>
                    <a:pt x="5859" y="4168"/>
                    <a:pt x="5716" y="4311"/>
                    <a:pt x="5525" y="4311"/>
                  </a:cubicBezTo>
                  <a:lnTo>
                    <a:pt x="3858" y="4311"/>
                  </a:lnTo>
                  <a:lnTo>
                    <a:pt x="3858" y="5311"/>
                  </a:lnTo>
                  <a:lnTo>
                    <a:pt x="4144" y="5311"/>
                  </a:lnTo>
                  <a:cubicBezTo>
                    <a:pt x="4335" y="5311"/>
                    <a:pt x="4478" y="5454"/>
                    <a:pt x="4478" y="5645"/>
                  </a:cubicBezTo>
                  <a:cubicBezTo>
                    <a:pt x="4478" y="5811"/>
                    <a:pt x="4335" y="5954"/>
                    <a:pt x="4144" y="5954"/>
                  </a:cubicBezTo>
                  <a:lnTo>
                    <a:pt x="2906" y="5954"/>
                  </a:lnTo>
                  <a:cubicBezTo>
                    <a:pt x="2715" y="5954"/>
                    <a:pt x="2572" y="5811"/>
                    <a:pt x="2572" y="5645"/>
                  </a:cubicBezTo>
                  <a:cubicBezTo>
                    <a:pt x="2572" y="5454"/>
                    <a:pt x="2739" y="5311"/>
                    <a:pt x="2906" y="5311"/>
                  </a:cubicBezTo>
                  <a:lnTo>
                    <a:pt x="3192" y="5311"/>
                  </a:lnTo>
                  <a:lnTo>
                    <a:pt x="3192" y="4311"/>
                  </a:lnTo>
                  <a:lnTo>
                    <a:pt x="1334" y="4311"/>
                  </a:lnTo>
                  <a:cubicBezTo>
                    <a:pt x="1143" y="4311"/>
                    <a:pt x="1001" y="4144"/>
                    <a:pt x="1001" y="3978"/>
                  </a:cubicBezTo>
                  <a:cubicBezTo>
                    <a:pt x="1001" y="3811"/>
                    <a:pt x="1143" y="3644"/>
                    <a:pt x="1334" y="3644"/>
                  </a:cubicBezTo>
                  <a:close/>
                  <a:moveTo>
                    <a:pt x="3534" y="6567"/>
                  </a:moveTo>
                  <a:cubicBezTo>
                    <a:pt x="4025" y="6567"/>
                    <a:pt x="4513" y="6657"/>
                    <a:pt x="4978" y="6835"/>
                  </a:cubicBezTo>
                  <a:cubicBezTo>
                    <a:pt x="5144" y="6907"/>
                    <a:pt x="5240" y="7097"/>
                    <a:pt x="5168" y="7264"/>
                  </a:cubicBezTo>
                  <a:cubicBezTo>
                    <a:pt x="5113" y="7392"/>
                    <a:pt x="5001" y="7478"/>
                    <a:pt x="4866" y="7478"/>
                  </a:cubicBezTo>
                  <a:cubicBezTo>
                    <a:pt x="4826" y="7478"/>
                    <a:pt x="4783" y="7471"/>
                    <a:pt x="4739" y="7454"/>
                  </a:cubicBezTo>
                  <a:cubicBezTo>
                    <a:pt x="4347" y="7300"/>
                    <a:pt x="3936" y="7222"/>
                    <a:pt x="3525" y="7222"/>
                  </a:cubicBezTo>
                  <a:cubicBezTo>
                    <a:pt x="3114" y="7222"/>
                    <a:pt x="2703" y="7300"/>
                    <a:pt x="2310" y="7454"/>
                  </a:cubicBezTo>
                  <a:cubicBezTo>
                    <a:pt x="2272" y="7471"/>
                    <a:pt x="2233" y="7478"/>
                    <a:pt x="2194" y="7478"/>
                  </a:cubicBezTo>
                  <a:cubicBezTo>
                    <a:pt x="2063" y="7478"/>
                    <a:pt x="1937" y="7392"/>
                    <a:pt x="1882" y="7264"/>
                  </a:cubicBezTo>
                  <a:cubicBezTo>
                    <a:pt x="1810" y="7097"/>
                    <a:pt x="1906" y="6907"/>
                    <a:pt x="2072" y="6835"/>
                  </a:cubicBezTo>
                  <a:cubicBezTo>
                    <a:pt x="2549" y="6657"/>
                    <a:pt x="3043" y="6567"/>
                    <a:pt x="3534" y="6567"/>
                  </a:cubicBezTo>
                  <a:close/>
                  <a:moveTo>
                    <a:pt x="1977" y="1"/>
                  </a:moveTo>
                  <a:lnTo>
                    <a:pt x="0" y="882"/>
                  </a:lnTo>
                  <a:lnTo>
                    <a:pt x="0" y="5930"/>
                  </a:lnTo>
                  <a:cubicBezTo>
                    <a:pt x="0" y="7431"/>
                    <a:pt x="1072" y="8645"/>
                    <a:pt x="2382" y="8645"/>
                  </a:cubicBezTo>
                  <a:lnTo>
                    <a:pt x="4668" y="8645"/>
                  </a:lnTo>
                  <a:cubicBezTo>
                    <a:pt x="5978" y="8645"/>
                    <a:pt x="7049" y="7431"/>
                    <a:pt x="7049" y="5930"/>
                  </a:cubicBezTo>
                  <a:lnTo>
                    <a:pt x="7049" y="882"/>
                  </a:lnTo>
                  <a:lnTo>
                    <a:pt x="5097" y="1"/>
                  </a:lnTo>
                  <a:lnTo>
                    <a:pt x="3715" y="953"/>
                  </a:lnTo>
                  <a:cubicBezTo>
                    <a:pt x="3656" y="989"/>
                    <a:pt x="3590" y="1007"/>
                    <a:pt x="3525" y="1007"/>
                  </a:cubicBezTo>
                  <a:cubicBezTo>
                    <a:pt x="3459" y="1007"/>
                    <a:pt x="3394" y="989"/>
                    <a:pt x="3334" y="953"/>
                  </a:cubicBezTo>
                  <a:lnTo>
                    <a:pt x="197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4805511" y="4130255"/>
              <a:ext cx="253712" cy="80612"/>
            </a:xfrm>
            <a:custGeom>
              <a:rect b="b" l="l" r="r" t="t"/>
              <a:pathLst>
                <a:path extrusionOk="0" h="2240" w="7050">
                  <a:moveTo>
                    <a:pt x="143" y="1"/>
                  </a:moveTo>
                  <a:cubicBezTo>
                    <a:pt x="72" y="1"/>
                    <a:pt x="0" y="72"/>
                    <a:pt x="0" y="191"/>
                  </a:cubicBezTo>
                  <a:lnTo>
                    <a:pt x="0" y="2120"/>
                  </a:lnTo>
                  <a:lnTo>
                    <a:pt x="1858" y="1287"/>
                  </a:lnTo>
                  <a:cubicBezTo>
                    <a:pt x="1911" y="1265"/>
                    <a:pt x="1965" y="1254"/>
                    <a:pt x="2016" y="1254"/>
                  </a:cubicBezTo>
                  <a:cubicBezTo>
                    <a:pt x="2079" y="1254"/>
                    <a:pt x="2139" y="1271"/>
                    <a:pt x="2191" y="1311"/>
                  </a:cubicBezTo>
                  <a:lnTo>
                    <a:pt x="3525" y="2239"/>
                  </a:lnTo>
                  <a:lnTo>
                    <a:pt x="4882" y="1311"/>
                  </a:lnTo>
                  <a:cubicBezTo>
                    <a:pt x="4935" y="1271"/>
                    <a:pt x="4994" y="1254"/>
                    <a:pt x="5053" y="1254"/>
                  </a:cubicBezTo>
                  <a:cubicBezTo>
                    <a:pt x="5101" y="1254"/>
                    <a:pt x="5149" y="1265"/>
                    <a:pt x="5192" y="1287"/>
                  </a:cubicBezTo>
                  <a:lnTo>
                    <a:pt x="7049" y="2120"/>
                  </a:lnTo>
                  <a:lnTo>
                    <a:pt x="7049" y="191"/>
                  </a:lnTo>
                  <a:cubicBezTo>
                    <a:pt x="7049" y="72"/>
                    <a:pt x="6978" y="1"/>
                    <a:pt x="690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5"/>
          <p:cNvGrpSpPr/>
          <p:nvPr/>
        </p:nvGrpSpPr>
        <p:grpSpPr>
          <a:xfrm>
            <a:off x="4023872" y="4137992"/>
            <a:ext cx="371139" cy="365967"/>
            <a:chOff x="4023872" y="4137992"/>
            <a:chExt cx="371139" cy="365967"/>
          </a:xfrm>
        </p:grpSpPr>
        <p:sp>
          <p:nvSpPr>
            <p:cNvPr id="1036" name="Google Shape;1036;p65"/>
            <p:cNvSpPr/>
            <p:nvPr/>
          </p:nvSpPr>
          <p:spPr>
            <a:xfrm>
              <a:off x="4096713" y="4137992"/>
              <a:ext cx="225426" cy="284553"/>
            </a:xfrm>
            <a:custGeom>
              <a:rect b="b" l="l" r="r" t="t"/>
              <a:pathLst>
                <a:path extrusionOk="0" h="7907" w="6264">
                  <a:moveTo>
                    <a:pt x="4954" y="2191"/>
                  </a:moveTo>
                  <a:cubicBezTo>
                    <a:pt x="5145" y="2191"/>
                    <a:pt x="5288" y="2334"/>
                    <a:pt x="5288" y="2501"/>
                  </a:cubicBezTo>
                  <a:cubicBezTo>
                    <a:pt x="5288" y="2691"/>
                    <a:pt x="5145" y="2834"/>
                    <a:pt x="4954" y="2834"/>
                  </a:cubicBezTo>
                  <a:lnTo>
                    <a:pt x="1144" y="2834"/>
                  </a:lnTo>
                  <a:cubicBezTo>
                    <a:pt x="953" y="2834"/>
                    <a:pt x="810" y="2691"/>
                    <a:pt x="810" y="2501"/>
                  </a:cubicBezTo>
                  <a:cubicBezTo>
                    <a:pt x="810" y="2334"/>
                    <a:pt x="953" y="2191"/>
                    <a:pt x="1144" y="2191"/>
                  </a:cubicBezTo>
                  <a:close/>
                  <a:moveTo>
                    <a:pt x="1430" y="3929"/>
                  </a:moveTo>
                  <a:lnTo>
                    <a:pt x="1430" y="4382"/>
                  </a:lnTo>
                  <a:lnTo>
                    <a:pt x="1668" y="4382"/>
                  </a:lnTo>
                  <a:cubicBezTo>
                    <a:pt x="1858" y="4382"/>
                    <a:pt x="1906" y="4310"/>
                    <a:pt x="1906" y="4168"/>
                  </a:cubicBezTo>
                  <a:cubicBezTo>
                    <a:pt x="1906" y="4001"/>
                    <a:pt x="1858" y="3929"/>
                    <a:pt x="1668" y="3929"/>
                  </a:cubicBezTo>
                  <a:close/>
                  <a:moveTo>
                    <a:pt x="4544" y="3927"/>
                  </a:moveTo>
                  <a:cubicBezTo>
                    <a:pt x="4488" y="3927"/>
                    <a:pt x="4426" y="3929"/>
                    <a:pt x="4359" y="3929"/>
                  </a:cubicBezTo>
                  <a:lnTo>
                    <a:pt x="4359" y="4477"/>
                  </a:lnTo>
                  <a:lnTo>
                    <a:pt x="4621" y="4477"/>
                  </a:lnTo>
                  <a:cubicBezTo>
                    <a:pt x="4788" y="4477"/>
                    <a:pt x="4835" y="4358"/>
                    <a:pt x="4835" y="4191"/>
                  </a:cubicBezTo>
                  <a:cubicBezTo>
                    <a:pt x="4835" y="3955"/>
                    <a:pt x="4724" y="3927"/>
                    <a:pt x="4544" y="3927"/>
                  </a:cubicBezTo>
                  <a:close/>
                  <a:moveTo>
                    <a:pt x="3086" y="3432"/>
                  </a:moveTo>
                  <a:cubicBezTo>
                    <a:pt x="3233" y="3432"/>
                    <a:pt x="3382" y="3498"/>
                    <a:pt x="3382" y="3620"/>
                  </a:cubicBezTo>
                  <a:lnTo>
                    <a:pt x="3382" y="5501"/>
                  </a:lnTo>
                  <a:cubicBezTo>
                    <a:pt x="3382" y="5632"/>
                    <a:pt x="3240" y="5698"/>
                    <a:pt x="3097" y="5698"/>
                  </a:cubicBezTo>
                  <a:cubicBezTo>
                    <a:pt x="2954" y="5698"/>
                    <a:pt x="2811" y="5632"/>
                    <a:pt x="2811" y="5501"/>
                  </a:cubicBezTo>
                  <a:lnTo>
                    <a:pt x="2811" y="3620"/>
                  </a:lnTo>
                  <a:cubicBezTo>
                    <a:pt x="2811" y="3492"/>
                    <a:pt x="2947" y="3432"/>
                    <a:pt x="3086" y="3432"/>
                  </a:cubicBezTo>
                  <a:close/>
                  <a:moveTo>
                    <a:pt x="4645" y="3429"/>
                  </a:moveTo>
                  <a:cubicBezTo>
                    <a:pt x="5121" y="3429"/>
                    <a:pt x="5383" y="3691"/>
                    <a:pt x="5383" y="4168"/>
                  </a:cubicBezTo>
                  <a:cubicBezTo>
                    <a:pt x="5383" y="4644"/>
                    <a:pt x="5121" y="4906"/>
                    <a:pt x="4621" y="4906"/>
                  </a:cubicBezTo>
                  <a:lnTo>
                    <a:pt x="4359" y="4906"/>
                  </a:lnTo>
                  <a:lnTo>
                    <a:pt x="4359" y="5501"/>
                  </a:lnTo>
                  <a:cubicBezTo>
                    <a:pt x="4359" y="5632"/>
                    <a:pt x="4222" y="5698"/>
                    <a:pt x="4085" y="5698"/>
                  </a:cubicBezTo>
                  <a:cubicBezTo>
                    <a:pt x="3948" y="5698"/>
                    <a:pt x="3811" y="5632"/>
                    <a:pt x="3811" y="5501"/>
                  </a:cubicBezTo>
                  <a:lnTo>
                    <a:pt x="3811" y="3620"/>
                  </a:lnTo>
                  <a:cubicBezTo>
                    <a:pt x="3811" y="3525"/>
                    <a:pt x="3883" y="3429"/>
                    <a:pt x="4025" y="3429"/>
                  </a:cubicBezTo>
                  <a:close/>
                  <a:moveTo>
                    <a:pt x="1207" y="3427"/>
                  </a:moveTo>
                  <a:cubicBezTo>
                    <a:pt x="1308" y="3427"/>
                    <a:pt x="1453" y="3429"/>
                    <a:pt x="1668" y="3429"/>
                  </a:cubicBezTo>
                  <a:cubicBezTo>
                    <a:pt x="2144" y="3429"/>
                    <a:pt x="2454" y="3644"/>
                    <a:pt x="2454" y="4120"/>
                  </a:cubicBezTo>
                  <a:cubicBezTo>
                    <a:pt x="2454" y="4382"/>
                    <a:pt x="2358" y="4620"/>
                    <a:pt x="2120" y="4739"/>
                  </a:cubicBezTo>
                  <a:lnTo>
                    <a:pt x="2454" y="5358"/>
                  </a:lnTo>
                  <a:cubicBezTo>
                    <a:pt x="2538" y="5511"/>
                    <a:pt x="2322" y="5712"/>
                    <a:pt x="2138" y="5712"/>
                  </a:cubicBezTo>
                  <a:cubicBezTo>
                    <a:pt x="2064" y="5712"/>
                    <a:pt x="1995" y="5679"/>
                    <a:pt x="1954" y="5596"/>
                  </a:cubicBezTo>
                  <a:lnTo>
                    <a:pt x="1549" y="4834"/>
                  </a:lnTo>
                  <a:lnTo>
                    <a:pt x="1430" y="4834"/>
                  </a:lnTo>
                  <a:lnTo>
                    <a:pt x="1430" y="5501"/>
                  </a:lnTo>
                  <a:cubicBezTo>
                    <a:pt x="1430" y="5632"/>
                    <a:pt x="1293" y="5698"/>
                    <a:pt x="1156" y="5698"/>
                  </a:cubicBezTo>
                  <a:cubicBezTo>
                    <a:pt x="1019" y="5698"/>
                    <a:pt x="882" y="5632"/>
                    <a:pt x="882" y="5501"/>
                  </a:cubicBezTo>
                  <a:cubicBezTo>
                    <a:pt x="882" y="3453"/>
                    <a:pt x="858" y="3572"/>
                    <a:pt x="930" y="3501"/>
                  </a:cubicBezTo>
                  <a:cubicBezTo>
                    <a:pt x="977" y="3437"/>
                    <a:pt x="1004" y="3427"/>
                    <a:pt x="1207" y="3427"/>
                  </a:cubicBezTo>
                  <a:close/>
                  <a:moveTo>
                    <a:pt x="4954" y="6311"/>
                  </a:moveTo>
                  <a:cubicBezTo>
                    <a:pt x="5145" y="6311"/>
                    <a:pt x="5288" y="6454"/>
                    <a:pt x="5288" y="6644"/>
                  </a:cubicBezTo>
                  <a:cubicBezTo>
                    <a:pt x="5288" y="6811"/>
                    <a:pt x="5145" y="6954"/>
                    <a:pt x="4954" y="6954"/>
                  </a:cubicBezTo>
                  <a:lnTo>
                    <a:pt x="1144" y="6954"/>
                  </a:lnTo>
                  <a:cubicBezTo>
                    <a:pt x="953" y="6954"/>
                    <a:pt x="810" y="6811"/>
                    <a:pt x="810" y="6644"/>
                  </a:cubicBezTo>
                  <a:cubicBezTo>
                    <a:pt x="810" y="6454"/>
                    <a:pt x="953" y="6311"/>
                    <a:pt x="1144" y="6311"/>
                  </a:cubicBezTo>
                  <a:close/>
                  <a:moveTo>
                    <a:pt x="3144" y="0"/>
                  </a:moveTo>
                  <a:cubicBezTo>
                    <a:pt x="1406" y="0"/>
                    <a:pt x="1" y="1405"/>
                    <a:pt x="1" y="3144"/>
                  </a:cubicBezTo>
                  <a:lnTo>
                    <a:pt x="1" y="7906"/>
                  </a:lnTo>
                  <a:lnTo>
                    <a:pt x="6264" y="7906"/>
                  </a:lnTo>
                  <a:lnTo>
                    <a:pt x="6264" y="3144"/>
                  </a:lnTo>
                  <a:cubicBezTo>
                    <a:pt x="6264" y="1405"/>
                    <a:pt x="4859" y="0"/>
                    <a:pt x="314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4023872" y="4445660"/>
              <a:ext cx="371139" cy="58300"/>
            </a:xfrm>
            <a:custGeom>
              <a:rect b="b" l="l" r="r" t="t"/>
              <a:pathLst>
                <a:path extrusionOk="0" h="1620" w="10313">
                  <a:moveTo>
                    <a:pt x="929" y="0"/>
                  </a:moveTo>
                  <a:cubicBezTo>
                    <a:pt x="429" y="0"/>
                    <a:pt x="1" y="405"/>
                    <a:pt x="1" y="929"/>
                  </a:cubicBezTo>
                  <a:lnTo>
                    <a:pt x="1" y="1286"/>
                  </a:lnTo>
                  <a:cubicBezTo>
                    <a:pt x="1" y="1477"/>
                    <a:pt x="143" y="1620"/>
                    <a:pt x="310" y="1620"/>
                  </a:cubicBezTo>
                  <a:lnTo>
                    <a:pt x="10003" y="1620"/>
                  </a:lnTo>
                  <a:cubicBezTo>
                    <a:pt x="10169" y="1620"/>
                    <a:pt x="10312" y="1477"/>
                    <a:pt x="10312" y="1286"/>
                  </a:cubicBezTo>
                  <a:lnTo>
                    <a:pt x="10312" y="929"/>
                  </a:lnTo>
                  <a:cubicBezTo>
                    <a:pt x="10312" y="405"/>
                    <a:pt x="9907" y="0"/>
                    <a:pt x="938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5"/>
          <p:cNvGrpSpPr/>
          <p:nvPr/>
        </p:nvGrpSpPr>
        <p:grpSpPr>
          <a:xfrm>
            <a:off x="3425668" y="4128995"/>
            <a:ext cx="228845" cy="384393"/>
            <a:chOff x="3425668" y="4128995"/>
            <a:chExt cx="228845" cy="384393"/>
          </a:xfrm>
        </p:grpSpPr>
        <p:sp>
          <p:nvSpPr>
            <p:cNvPr id="1039" name="Google Shape;1039;p65"/>
            <p:cNvSpPr/>
            <p:nvPr/>
          </p:nvSpPr>
          <p:spPr>
            <a:xfrm>
              <a:off x="3425668" y="4128995"/>
              <a:ext cx="228845" cy="296969"/>
            </a:xfrm>
            <a:custGeom>
              <a:rect b="b" l="l" r="r" t="t"/>
              <a:pathLst>
                <a:path extrusionOk="0" h="8252" w="6359">
                  <a:moveTo>
                    <a:pt x="3167" y="2655"/>
                  </a:moveTo>
                  <a:cubicBezTo>
                    <a:pt x="3358" y="2655"/>
                    <a:pt x="3501" y="2798"/>
                    <a:pt x="3501" y="2965"/>
                  </a:cubicBezTo>
                  <a:lnTo>
                    <a:pt x="3501" y="3727"/>
                  </a:lnTo>
                  <a:lnTo>
                    <a:pt x="4382" y="3727"/>
                  </a:lnTo>
                  <a:cubicBezTo>
                    <a:pt x="4549" y="3727"/>
                    <a:pt x="4692" y="3870"/>
                    <a:pt x="4692" y="4060"/>
                  </a:cubicBezTo>
                  <a:cubicBezTo>
                    <a:pt x="4692" y="4227"/>
                    <a:pt x="4549" y="4370"/>
                    <a:pt x="4382" y="4370"/>
                  </a:cubicBezTo>
                  <a:lnTo>
                    <a:pt x="3501" y="4370"/>
                  </a:lnTo>
                  <a:lnTo>
                    <a:pt x="3501" y="6299"/>
                  </a:lnTo>
                  <a:cubicBezTo>
                    <a:pt x="3501" y="6466"/>
                    <a:pt x="3358" y="6609"/>
                    <a:pt x="3167" y="6609"/>
                  </a:cubicBezTo>
                  <a:cubicBezTo>
                    <a:pt x="3001" y="6609"/>
                    <a:pt x="2858" y="6466"/>
                    <a:pt x="2858" y="6299"/>
                  </a:cubicBezTo>
                  <a:lnTo>
                    <a:pt x="2858" y="4370"/>
                  </a:lnTo>
                  <a:lnTo>
                    <a:pt x="1977" y="4370"/>
                  </a:lnTo>
                  <a:cubicBezTo>
                    <a:pt x="1786" y="4370"/>
                    <a:pt x="1643" y="4227"/>
                    <a:pt x="1643" y="4060"/>
                  </a:cubicBezTo>
                  <a:cubicBezTo>
                    <a:pt x="1643" y="3870"/>
                    <a:pt x="1786" y="3727"/>
                    <a:pt x="1977" y="3727"/>
                  </a:cubicBezTo>
                  <a:lnTo>
                    <a:pt x="2858" y="3727"/>
                  </a:lnTo>
                  <a:lnTo>
                    <a:pt x="2858" y="2965"/>
                  </a:lnTo>
                  <a:cubicBezTo>
                    <a:pt x="2858" y="2798"/>
                    <a:pt x="3001" y="2655"/>
                    <a:pt x="3167" y="2655"/>
                  </a:cubicBezTo>
                  <a:close/>
                  <a:moveTo>
                    <a:pt x="3179" y="0"/>
                  </a:moveTo>
                  <a:cubicBezTo>
                    <a:pt x="2899" y="0"/>
                    <a:pt x="2620" y="107"/>
                    <a:pt x="2405" y="322"/>
                  </a:cubicBezTo>
                  <a:lnTo>
                    <a:pt x="143" y="2560"/>
                  </a:lnTo>
                  <a:cubicBezTo>
                    <a:pt x="48" y="2655"/>
                    <a:pt x="0" y="2774"/>
                    <a:pt x="0" y="2917"/>
                  </a:cubicBezTo>
                  <a:lnTo>
                    <a:pt x="357" y="8252"/>
                  </a:lnTo>
                  <a:lnTo>
                    <a:pt x="6001" y="8252"/>
                  </a:lnTo>
                  <a:cubicBezTo>
                    <a:pt x="6001" y="8252"/>
                    <a:pt x="6335" y="2917"/>
                    <a:pt x="6335" y="2917"/>
                  </a:cubicBezTo>
                  <a:cubicBezTo>
                    <a:pt x="6359" y="2774"/>
                    <a:pt x="6311" y="2655"/>
                    <a:pt x="6216" y="2560"/>
                  </a:cubicBezTo>
                  <a:lnTo>
                    <a:pt x="3953" y="322"/>
                  </a:lnTo>
                  <a:cubicBezTo>
                    <a:pt x="3739" y="107"/>
                    <a:pt x="3459" y="0"/>
                    <a:pt x="317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3440207" y="4449079"/>
              <a:ext cx="199731" cy="64310"/>
            </a:xfrm>
            <a:custGeom>
              <a:rect b="b" l="l" r="r" t="t"/>
              <a:pathLst>
                <a:path extrusionOk="0" h="1787" w="5550">
                  <a:moveTo>
                    <a:pt x="1" y="1"/>
                  </a:moveTo>
                  <a:lnTo>
                    <a:pt x="49" y="929"/>
                  </a:lnTo>
                  <a:cubicBezTo>
                    <a:pt x="96" y="1406"/>
                    <a:pt x="501" y="1787"/>
                    <a:pt x="977" y="1787"/>
                  </a:cubicBezTo>
                  <a:lnTo>
                    <a:pt x="4573" y="1787"/>
                  </a:lnTo>
                  <a:cubicBezTo>
                    <a:pt x="5050" y="1787"/>
                    <a:pt x="5454" y="1406"/>
                    <a:pt x="5478" y="929"/>
                  </a:cubicBezTo>
                  <a:lnTo>
                    <a:pt x="5550"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65"/>
          <p:cNvGrpSpPr/>
          <p:nvPr/>
        </p:nvGrpSpPr>
        <p:grpSpPr>
          <a:xfrm>
            <a:off x="2621751" y="4135185"/>
            <a:ext cx="378840" cy="371366"/>
            <a:chOff x="2621751" y="4135185"/>
            <a:chExt cx="378840" cy="371366"/>
          </a:xfrm>
        </p:grpSpPr>
        <p:sp>
          <p:nvSpPr>
            <p:cNvPr id="1042" name="Google Shape;1042;p65"/>
            <p:cNvSpPr/>
            <p:nvPr/>
          </p:nvSpPr>
          <p:spPr>
            <a:xfrm>
              <a:off x="2740010" y="4135185"/>
              <a:ext cx="142295" cy="163959"/>
            </a:xfrm>
            <a:custGeom>
              <a:rect b="b" l="l" r="r" t="t"/>
              <a:pathLst>
                <a:path extrusionOk="0" h="4556" w="3954">
                  <a:moveTo>
                    <a:pt x="1977" y="1"/>
                  </a:moveTo>
                  <a:cubicBezTo>
                    <a:pt x="1858" y="1"/>
                    <a:pt x="1739" y="66"/>
                    <a:pt x="1691" y="197"/>
                  </a:cubicBezTo>
                  <a:cubicBezTo>
                    <a:pt x="1024" y="2031"/>
                    <a:pt x="453" y="3484"/>
                    <a:pt x="0" y="4555"/>
                  </a:cubicBezTo>
                  <a:lnTo>
                    <a:pt x="620" y="4555"/>
                  </a:lnTo>
                  <a:cubicBezTo>
                    <a:pt x="739" y="4150"/>
                    <a:pt x="1120" y="3865"/>
                    <a:pt x="1548" y="3865"/>
                  </a:cubicBezTo>
                  <a:lnTo>
                    <a:pt x="2406" y="3865"/>
                  </a:lnTo>
                  <a:cubicBezTo>
                    <a:pt x="2858" y="3865"/>
                    <a:pt x="3215" y="4150"/>
                    <a:pt x="3358" y="4555"/>
                  </a:cubicBezTo>
                  <a:lnTo>
                    <a:pt x="3954" y="4555"/>
                  </a:lnTo>
                  <a:cubicBezTo>
                    <a:pt x="3501" y="3484"/>
                    <a:pt x="2953" y="2055"/>
                    <a:pt x="2263" y="197"/>
                  </a:cubicBezTo>
                  <a:cubicBezTo>
                    <a:pt x="2215" y="66"/>
                    <a:pt x="2096" y="1"/>
                    <a:pt x="197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2682572" y="4383111"/>
              <a:ext cx="258030" cy="49735"/>
            </a:xfrm>
            <a:custGeom>
              <a:rect b="b" l="l" r="r" t="t"/>
              <a:pathLst>
                <a:path extrusionOk="0" h="1382" w="7170">
                  <a:moveTo>
                    <a:pt x="572" y="0"/>
                  </a:moveTo>
                  <a:cubicBezTo>
                    <a:pt x="382" y="405"/>
                    <a:pt x="215" y="786"/>
                    <a:pt x="1" y="1381"/>
                  </a:cubicBezTo>
                  <a:lnTo>
                    <a:pt x="7169" y="1381"/>
                  </a:lnTo>
                  <a:cubicBezTo>
                    <a:pt x="6931" y="738"/>
                    <a:pt x="6740" y="357"/>
                    <a:pt x="6598" y="0"/>
                  </a:cubicBezTo>
                  <a:lnTo>
                    <a:pt x="4883" y="0"/>
                  </a:lnTo>
                  <a:cubicBezTo>
                    <a:pt x="4716" y="333"/>
                    <a:pt x="4383" y="548"/>
                    <a:pt x="4002" y="548"/>
                  </a:cubicBezTo>
                  <a:lnTo>
                    <a:pt x="3144" y="548"/>
                  </a:lnTo>
                  <a:cubicBezTo>
                    <a:pt x="2763" y="548"/>
                    <a:pt x="2430" y="333"/>
                    <a:pt x="226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2714314" y="4323946"/>
              <a:ext cx="46316" cy="34332"/>
            </a:xfrm>
            <a:custGeom>
              <a:rect b="b" l="l" r="r" t="t"/>
              <a:pathLst>
                <a:path extrusionOk="0" h="954" w="1287">
                  <a:moveTo>
                    <a:pt x="429" y="1"/>
                  </a:moveTo>
                  <a:cubicBezTo>
                    <a:pt x="262" y="382"/>
                    <a:pt x="0" y="953"/>
                    <a:pt x="0" y="953"/>
                  </a:cubicBezTo>
                  <a:lnTo>
                    <a:pt x="1286" y="953"/>
                  </a:lnTo>
                  <a:lnTo>
                    <a:pt x="1286"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2861724" y="4323946"/>
              <a:ext cx="46316" cy="34332"/>
            </a:xfrm>
            <a:custGeom>
              <a:rect b="b" l="l" r="r" t="t"/>
              <a:pathLst>
                <a:path extrusionOk="0" h="954" w="1287">
                  <a:moveTo>
                    <a:pt x="0" y="1"/>
                  </a:moveTo>
                  <a:lnTo>
                    <a:pt x="0" y="953"/>
                  </a:lnTo>
                  <a:lnTo>
                    <a:pt x="1286" y="953"/>
                  </a:lnTo>
                  <a:cubicBezTo>
                    <a:pt x="1072" y="477"/>
                    <a:pt x="953" y="239"/>
                    <a:pt x="85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2621751" y="4455089"/>
              <a:ext cx="378840" cy="51462"/>
            </a:xfrm>
            <a:custGeom>
              <a:rect b="b" l="l" r="r" t="t"/>
              <a:pathLst>
                <a:path extrusionOk="0" h="1430" w="10527">
                  <a:moveTo>
                    <a:pt x="214" y="0"/>
                  </a:moveTo>
                  <a:cubicBezTo>
                    <a:pt x="95" y="0"/>
                    <a:pt x="0" y="96"/>
                    <a:pt x="0" y="215"/>
                  </a:cubicBezTo>
                  <a:lnTo>
                    <a:pt x="0" y="786"/>
                  </a:lnTo>
                  <a:cubicBezTo>
                    <a:pt x="0" y="1143"/>
                    <a:pt x="310" y="1429"/>
                    <a:pt x="667" y="1429"/>
                  </a:cubicBezTo>
                  <a:lnTo>
                    <a:pt x="9859" y="1429"/>
                  </a:lnTo>
                  <a:cubicBezTo>
                    <a:pt x="10240" y="1429"/>
                    <a:pt x="10526" y="1143"/>
                    <a:pt x="10526" y="786"/>
                  </a:cubicBezTo>
                  <a:lnTo>
                    <a:pt x="10526" y="215"/>
                  </a:lnTo>
                  <a:cubicBezTo>
                    <a:pt x="10526" y="96"/>
                    <a:pt x="10431" y="0"/>
                    <a:pt x="1031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2785428" y="4299114"/>
              <a:ext cx="52326" cy="79712"/>
            </a:xfrm>
            <a:custGeom>
              <a:rect b="b" l="l" r="r" t="t"/>
              <a:pathLst>
                <a:path extrusionOk="0" h="2215" w="1454">
                  <a:moveTo>
                    <a:pt x="286" y="0"/>
                  </a:moveTo>
                  <a:cubicBezTo>
                    <a:pt x="120" y="0"/>
                    <a:pt x="1" y="119"/>
                    <a:pt x="1" y="286"/>
                  </a:cubicBezTo>
                  <a:lnTo>
                    <a:pt x="1" y="1905"/>
                  </a:lnTo>
                  <a:cubicBezTo>
                    <a:pt x="1" y="2072"/>
                    <a:pt x="144" y="2215"/>
                    <a:pt x="286" y="2215"/>
                  </a:cubicBezTo>
                  <a:lnTo>
                    <a:pt x="1144" y="2215"/>
                  </a:lnTo>
                  <a:cubicBezTo>
                    <a:pt x="1310" y="2215"/>
                    <a:pt x="1453" y="2072"/>
                    <a:pt x="1453" y="1905"/>
                  </a:cubicBezTo>
                  <a:lnTo>
                    <a:pt x="1453" y="286"/>
                  </a:lnTo>
                  <a:cubicBezTo>
                    <a:pt x="1453" y="119"/>
                    <a:pt x="1310" y="0"/>
                    <a:pt x="114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65"/>
          <p:cNvGrpSpPr/>
          <p:nvPr/>
        </p:nvGrpSpPr>
        <p:grpSpPr>
          <a:xfrm>
            <a:off x="1905252" y="4164336"/>
            <a:ext cx="396844" cy="313279"/>
            <a:chOff x="1905252" y="4164336"/>
            <a:chExt cx="396844" cy="313279"/>
          </a:xfrm>
        </p:grpSpPr>
        <p:sp>
          <p:nvSpPr>
            <p:cNvPr id="1049" name="Google Shape;1049;p65"/>
            <p:cNvSpPr/>
            <p:nvPr/>
          </p:nvSpPr>
          <p:spPr>
            <a:xfrm>
              <a:off x="2181213" y="4215980"/>
              <a:ext cx="120882" cy="193721"/>
            </a:xfrm>
            <a:custGeom>
              <a:rect b="b" l="l" r="r" t="t"/>
              <a:pathLst>
                <a:path extrusionOk="0" h="5383" w="3359">
                  <a:moveTo>
                    <a:pt x="1144" y="0"/>
                  </a:moveTo>
                  <a:lnTo>
                    <a:pt x="0" y="1143"/>
                  </a:lnTo>
                  <a:lnTo>
                    <a:pt x="1358" y="2477"/>
                  </a:lnTo>
                  <a:cubicBezTo>
                    <a:pt x="2144" y="3287"/>
                    <a:pt x="2429" y="4358"/>
                    <a:pt x="2239" y="5382"/>
                  </a:cubicBezTo>
                  <a:cubicBezTo>
                    <a:pt x="3358" y="4120"/>
                    <a:pt x="3311" y="2167"/>
                    <a:pt x="2096" y="953"/>
                  </a:cubicBezTo>
                  <a:lnTo>
                    <a:pt x="1144"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1905252" y="4388222"/>
              <a:ext cx="82303" cy="89393"/>
            </a:xfrm>
            <a:custGeom>
              <a:rect b="b" l="l" r="r" t="t"/>
              <a:pathLst>
                <a:path extrusionOk="0" h="2484" w="2287">
                  <a:moveTo>
                    <a:pt x="1905" y="1"/>
                  </a:moveTo>
                  <a:lnTo>
                    <a:pt x="167" y="1763"/>
                  </a:lnTo>
                  <a:cubicBezTo>
                    <a:pt x="0" y="1930"/>
                    <a:pt x="0" y="2192"/>
                    <a:pt x="167" y="2359"/>
                  </a:cubicBezTo>
                  <a:cubicBezTo>
                    <a:pt x="250" y="2442"/>
                    <a:pt x="357" y="2484"/>
                    <a:pt x="465" y="2484"/>
                  </a:cubicBezTo>
                  <a:cubicBezTo>
                    <a:pt x="572" y="2484"/>
                    <a:pt x="679" y="2442"/>
                    <a:pt x="762" y="2359"/>
                  </a:cubicBezTo>
                  <a:lnTo>
                    <a:pt x="2286" y="834"/>
                  </a:lnTo>
                  <a:lnTo>
                    <a:pt x="1905"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2068065" y="4164336"/>
              <a:ext cx="152587" cy="159641"/>
            </a:xfrm>
            <a:custGeom>
              <a:rect b="b" l="l" r="r" t="t"/>
              <a:pathLst>
                <a:path extrusionOk="0" h="4436" w="4240">
                  <a:moveTo>
                    <a:pt x="3784" y="0"/>
                  </a:moveTo>
                  <a:cubicBezTo>
                    <a:pt x="3674" y="0"/>
                    <a:pt x="3561" y="42"/>
                    <a:pt x="3478" y="125"/>
                  </a:cubicBezTo>
                  <a:lnTo>
                    <a:pt x="1" y="3626"/>
                  </a:lnTo>
                  <a:lnTo>
                    <a:pt x="382" y="4436"/>
                  </a:lnTo>
                  <a:lnTo>
                    <a:pt x="4073" y="721"/>
                  </a:lnTo>
                  <a:cubicBezTo>
                    <a:pt x="4240" y="554"/>
                    <a:pt x="4240" y="292"/>
                    <a:pt x="4073" y="125"/>
                  </a:cubicBezTo>
                  <a:cubicBezTo>
                    <a:pt x="4002" y="42"/>
                    <a:pt x="3895" y="0"/>
                    <a:pt x="378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2029521" y="4311962"/>
              <a:ext cx="35160" cy="49735"/>
            </a:xfrm>
            <a:custGeom>
              <a:rect b="b" l="l" r="r" t="t"/>
              <a:pathLst>
                <a:path extrusionOk="0" h="1382" w="977">
                  <a:moveTo>
                    <a:pt x="596" y="0"/>
                  </a:moveTo>
                  <a:lnTo>
                    <a:pt x="0" y="572"/>
                  </a:lnTo>
                  <a:lnTo>
                    <a:pt x="381" y="1382"/>
                  </a:lnTo>
                  <a:lnTo>
                    <a:pt x="977" y="810"/>
                  </a:lnTo>
                  <a:lnTo>
                    <a:pt x="596"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1991805" y="4350541"/>
              <a:ext cx="34296" cy="49735"/>
            </a:xfrm>
            <a:custGeom>
              <a:rect b="b" l="l" r="r" t="t"/>
              <a:pathLst>
                <a:path extrusionOk="0" h="1382" w="953">
                  <a:moveTo>
                    <a:pt x="572" y="0"/>
                  </a:moveTo>
                  <a:lnTo>
                    <a:pt x="0" y="572"/>
                  </a:lnTo>
                  <a:lnTo>
                    <a:pt x="381" y="1381"/>
                  </a:lnTo>
                  <a:lnTo>
                    <a:pt x="953" y="810"/>
                  </a:lnTo>
                  <a:lnTo>
                    <a:pt x="572"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5"/>
          <p:cNvGrpSpPr/>
          <p:nvPr/>
        </p:nvGrpSpPr>
        <p:grpSpPr>
          <a:xfrm>
            <a:off x="1181878" y="4174413"/>
            <a:ext cx="377149" cy="293552"/>
            <a:chOff x="1181878" y="4174413"/>
            <a:chExt cx="377149" cy="293552"/>
          </a:xfrm>
        </p:grpSpPr>
        <p:sp>
          <p:nvSpPr>
            <p:cNvPr id="1055" name="Google Shape;1055;p65"/>
            <p:cNvSpPr/>
            <p:nvPr/>
          </p:nvSpPr>
          <p:spPr>
            <a:xfrm>
              <a:off x="1267603" y="4174413"/>
              <a:ext cx="205705" cy="171840"/>
            </a:xfrm>
            <a:custGeom>
              <a:rect b="b" l="l" r="r" t="t"/>
              <a:pathLst>
                <a:path extrusionOk="0" h="4775" w="5716">
                  <a:moveTo>
                    <a:pt x="2858" y="0"/>
                  </a:moveTo>
                  <a:cubicBezTo>
                    <a:pt x="1727" y="0"/>
                    <a:pt x="596" y="584"/>
                    <a:pt x="0" y="1751"/>
                  </a:cubicBezTo>
                  <a:cubicBezTo>
                    <a:pt x="72" y="1893"/>
                    <a:pt x="119" y="2036"/>
                    <a:pt x="143" y="2203"/>
                  </a:cubicBezTo>
                  <a:cubicBezTo>
                    <a:pt x="310" y="3275"/>
                    <a:pt x="762" y="4203"/>
                    <a:pt x="1381" y="4775"/>
                  </a:cubicBezTo>
                  <a:lnTo>
                    <a:pt x="1381" y="3489"/>
                  </a:lnTo>
                  <a:cubicBezTo>
                    <a:pt x="1381" y="3298"/>
                    <a:pt x="1533" y="3171"/>
                    <a:pt x="1698" y="3171"/>
                  </a:cubicBezTo>
                  <a:cubicBezTo>
                    <a:pt x="1760" y="3171"/>
                    <a:pt x="1823" y="3188"/>
                    <a:pt x="1882" y="3227"/>
                  </a:cubicBezTo>
                  <a:lnTo>
                    <a:pt x="2858" y="3894"/>
                  </a:lnTo>
                  <a:lnTo>
                    <a:pt x="3834" y="3227"/>
                  </a:lnTo>
                  <a:cubicBezTo>
                    <a:pt x="3893" y="3188"/>
                    <a:pt x="3956" y="3171"/>
                    <a:pt x="4018" y="3171"/>
                  </a:cubicBezTo>
                  <a:cubicBezTo>
                    <a:pt x="4183" y="3171"/>
                    <a:pt x="4334" y="3298"/>
                    <a:pt x="4334" y="3489"/>
                  </a:cubicBezTo>
                  <a:lnTo>
                    <a:pt x="4334" y="4775"/>
                  </a:lnTo>
                  <a:cubicBezTo>
                    <a:pt x="4954" y="4203"/>
                    <a:pt x="5406" y="3275"/>
                    <a:pt x="5573" y="2203"/>
                  </a:cubicBezTo>
                  <a:cubicBezTo>
                    <a:pt x="5597" y="2036"/>
                    <a:pt x="5644" y="1893"/>
                    <a:pt x="5716" y="1751"/>
                  </a:cubicBezTo>
                  <a:cubicBezTo>
                    <a:pt x="5120" y="584"/>
                    <a:pt x="3989" y="0"/>
                    <a:pt x="285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1181878" y="4222818"/>
              <a:ext cx="377149" cy="245147"/>
            </a:xfrm>
            <a:custGeom>
              <a:rect b="b" l="l" r="r" t="t"/>
              <a:pathLst>
                <a:path extrusionOk="0" h="6812" w="10480">
                  <a:moveTo>
                    <a:pt x="1" y="1"/>
                  </a:moveTo>
                  <a:cubicBezTo>
                    <a:pt x="572" y="906"/>
                    <a:pt x="691" y="2239"/>
                    <a:pt x="263" y="3216"/>
                  </a:cubicBezTo>
                  <a:cubicBezTo>
                    <a:pt x="1025" y="3787"/>
                    <a:pt x="1620" y="4787"/>
                    <a:pt x="1668" y="5764"/>
                  </a:cubicBezTo>
                  <a:cubicBezTo>
                    <a:pt x="1962" y="5666"/>
                    <a:pt x="2280" y="5619"/>
                    <a:pt x="2604" y="5619"/>
                  </a:cubicBezTo>
                  <a:cubicBezTo>
                    <a:pt x="3616" y="5619"/>
                    <a:pt x="4681" y="6072"/>
                    <a:pt x="5240" y="6812"/>
                  </a:cubicBezTo>
                  <a:cubicBezTo>
                    <a:pt x="5799" y="6072"/>
                    <a:pt x="6864" y="5619"/>
                    <a:pt x="7876" y="5619"/>
                  </a:cubicBezTo>
                  <a:cubicBezTo>
                    <a:pt x="8199" y="5619"/>
                    <a:pt x="8518" y="5666"/>
                    <a:pt x="8812" y="5764"/>
                  </a:cubicBezTo>
                  <a:cubicBezTo>
                    <a:pt x="8836" y="4811"/>
                    <a:pt x="9431" y="3787"/>
                    <a:pt x="10217" y="3216"/>
                  </a:cubicBezTo>
                  <a:cubicBezTo>
                    <a:pt x="9788" y="2239"/>
                    <a:pt x="9908" y="906"/>
                    <a:pt x="10479" y="1"/>
                  </a:cubicBezTo>
                  <a:lnTo>
                    <a:pt x="9669" y="1"/>
                  </a:lnTo>
                  <a:cubicBezTo>
                    <a:pt x="9122" y="1"/>
                    <a:pt x="8669" y="406"/>
                    <a:pt x="8574" y="953"/>
                  </a:cubicBezTo>
                  <a:cubicBezTo>
                    <a:pt x="8383" y="2287"/>
                    <a:pt x="7717" y="3668"/>
                    <a:pt x="6550" y="4335"/>
                  </a:cubicBezTo>
                  <a:cubicBezTo>
                    <a:pt x="6501" y="4362"/>
                    <a:pt x="6450" y="4374"/>
                    <a:pt x="6399" y="4374"/>
                  </a:cubicBezTo>
                  <a:cubicBezTo>
                    <a:pt x="6230" y="4374"/>
                    <a:pt x="6073" y="4233"/>
                    <a:pt x="6073" y="4049"/>
                  </a:cubicBezTo>
                  <a:lnTo>
                    <a:pt x="6073" y="2739"/>
                  </a:lnTo>
                  <a:lnTo>
                    <a:pt x="5430" y="3192"/>
                  </a:lnTo>
                  <a:cubicBezTo>
                    <a:pt x="5371" y="3228"/>
                    <a:pt x="5305" y="3245"/>
                    <a:pt x="5240" y="3245"/>
                  </a:cubicBezTo>
                  <a:cubicBezTo>
                    <a:pt x="5174" y="3245"/>
                    <a:pt x="5109" y="3228"/>
                    <a:pt x="5049" y="3192"/>
                  </a:cubicBezTo>
                  <a:lnTo>
                    <a:pt x="4406" y="2739"/>
                  </a:lnTo>
                  <a:lnTo>
                    <a:pt x="4406" y="4049"/>
                  </a:lnTo>
                  <a:cubicBezTo>
                    <a:pt x="4406" y="4233"/>
                    <a:pt x="4250" y="4374"/>
                    <a:pt x="4080" y="4374"/>
                  </a:cubicBezTo>
                  <a:cubicBezTo>
                    <a:pt x="4030" y="4374"/>
                    <a:pt x="3979" y="4362"/>
                    <a:pt x="3930" y="4335"/>
                  </a:cubicBezTo>
                  <a:cubicBezTo>
                    <a:pt x="2763" y="3668"/>
                    <a:pt x="2096" y="2287"/>
                    <a:pt x="1906" y="953"/>
                  </a:cubicBezTo>
                  <a:cubicBezTo>
                    <a:pt x="1811" y="406"/>
                    <a:pt x="1358" y="1"/>
                    <a:pt x="81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65"/>
          <p:cNvGrpSpPr/>
          <p:nvPr/>
        </p:nvGrpSpPr>
        <p:grpSpPr>
          <a:xfrm>
            <a:off x="4016171" y="3421709"/>
            <a:ext cx="386552" cy="384392"/>
            <a:chOff x="4016171" y="3421709"/>
            <a:chExt cx="386552" cy="384392"/>
          </a:xfrm>
        </p:grpSpPr>
        <p:sp>
          <p:nvSpPr>
            <p:cNvPr id="1058" name="Google Shape;1058;p65"/>
            <p:cNvSpPr/>
            <p:nvPr/>
          </p:nvSpPr>
          <p:spPr>
            <a:xfrm>
              <a:off x="4328121" y="3421709"/>
              <a:ext cx="74602" cy="72659"/>
            </a:xfrm>
            <a:custGeom>
              <a:rect b="b" l="l" r="r" t="t"/>
              <a:pathLst>
                <a:path extrusionOk="0" h="2019" w="2073">
                  <a:moveTo>
                    <a:pt x="1703" y="0"/>
                  </a:moveTo>
                  <a:cubicBezTo>
                    <a:pt x="1620" y="0"/>
                    <a:pt x="1537" y="30"/>
                    <a:pt x="1477" y="90"/>
                  </a:cubicBezTo>
                  <a:lnTo>
                    <a:pt x="1" y="1566"/>
                  </a:lnTo>
                  <a:lnTo>
                    <a:pt x="477" y="2019"/>
                  </a:lnTo>
                  <a:lnTo>
                    <a:pt x="1930" y="542"/>
                  </a:lnTo>
                  <a:cubicBezTo>
                    <a:pt x="2073" y="423"/>
                    <a:pt x="2073" y="209"/>
                    <a:pt x="1930" y="90"/>
                  </a:cubicBezTo>
                  <a:cubicBezTo>
                    <a:pt x="1870" y="30"/>
                    <a:pt x="1787" y="0"/>
                    <a:pt x="170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4071881" y="3689753"/>
              <a:ext cx="62582" cy="63446"/>
            </a:xfrm>
            <a:custGeom>
              <a:rect b="b" l="l" r="r" t="t"/>
              <a:pathLst>
                <a:path extrusionOk="0" h="1763" w="1739">
                  <a:moveTo>
                    <a:pt x="643" y="0"/>
                  </a:moveTo>
                  <a:lnTo>
                    <a:pt x="0" y="643"/>
                  </a:lnTo>
                  <a:lnTo>
                    <a:pt x="1096" y="1762"/>
                  </a:lnTo>
                  <a:lnTo>
                    <a:pt x="1739" y="1119"/>
                  </a:lnTo>
                  <a:lnTo>
                    <a:pt x="643"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4135293" y="3482350"/>
              <a:ext cx="209159" cy="206568"/>
            </a:xfrm>
            <a:custGeom>
              <a:rect b="b" l="l" r="r" t="t"/>
              <a:pathLst>
                <a:path extrusionOk="0" h="5740" w="5812">
                  <a:moveTo>
                    <a:pt x="4347" y="0"/>
                  </a:moveTo>
                  <a:cubicBezTo>
                    <a:pt x="4222" y="0"/>
                    <a:pt x="4097" y="48"/>
                    <a:pt x="4001" y="143"/>
                  </a:cubicBezTo>
                  <a:lnTo>
                    <a:pt x="3549" y="572"/>
                  </a:lnTo>
                  <a:lnTo>
                    <a:pt x="4287" y="1310"/>
                  </a:lnTo>
                  <a:cubicBezTo>
                    <a:pt x="4430" y="1453"/>
                    <a:pt x="4430" y="1667"/>
                    <a:pt x="4287" y="1786"/>
                  </a:cubicBezTo>
                  <a:cubicBezTo>
                    <a:pt x="4228" y="1846"/>
                    <a:pt x="4144" y="1875"/>
                    <a:pt x="4061" y="1875"/>
                  </a:cubicBezTo>
                  <a:cubicBezTo>
                    <a:pt x="3977" y="1875"/>
                    <a:pt x="3894" y="1846"/>
                    <a:pt x="3835" y="1786"/>
                  </a:cubicBezTo>
                  <a:lnTo>
                    <a:pt x="3096" y="1048"/>
                  </a:lnTo>
                  <a:lnTo>
                    <a:pt x="2310" y="1834"/>
                  </a:lnTo>
                  <a:lnTo>
                    <a:pt x="3049" y="2572"/>
                  </a:lnTo>
                  <a:cubicBezTo>
                    <a:pt x="3168" y="2691"/>
                    <a:pt x="3168" y="2905"/>
                    <a:pt x="3049" y="3025"/>
                  </a:cubicBezTo>
                  <a:cubicBezTo>
                    <a:pt x="2989" y="3096"/>
                    <a:pt x="2906" y="3132"/>
                    <a:pt x="2822" y="3132"/>
                  </a:cubicBezTo>
                  <a:cubicBezTo>
                    <a:pt x="2739" y="3132"/>
                    <a:pt x="2656" y="3096"/>
                    <a:pt x="2596" y="3025"/>
                  </a:cubicBezTo>
                  <a:lnTo>
                    <a:pt x="1858" y="2286"/>
                  </a:lnTo>
                  <a:lnTo>
                    <a:pt x="1072" y="3072"/>
                  </a:lnTo>
                  <a:lnTo>
                    <a:pt x="1810" y="3810"/>
                  </a:lnTo>
                  <a:cubicBezTo>
                    <a:pt x="1929" y="3929"/>
                    <a:pt x="1929" y="4144"/>
                    <a:pt x="1810" y="4263"/>
                  </a:cubicBezTo>
                  <a:cubicBezTo>
                    <a:pt x="1739" y="4334"/>
                    <a:pt x="1656" y="4370"/>
                    <a:pt x="1572" y="4370"/>
                  </a:cubicBezTo>
                  <a:cubicBezTo>
                    <a:pt x="1489" y="4370"/>
                    <a:pt x="1406" y="4334"/>
                    <a:pt x="1334" y="4263"/>
                  </a:cubicBezTo>
                  <a:lnTo>
                    <a:pt x="596" y="3525"/>
                  </a:lnTo>
                  <a:lnTo>
                    <a:pt x="0" y="4120"/>
                  </a:lnTo>
                  <a:lnTo>
                    <a:pt x="1644" y="5739"/>
                  </a:lnTo>
                  <a:lnTo>
                    <a:pt x="5621" y="1762"/>
                  </a:lnTo>
                  <a:cubicBezTo>
                    <a:pt x="5811" y="1572"/>
                    <a:pt x="5811" y="1262"/>
                    <a:pt x="5621" y="1072"/>
                  </a:cubicBezTo>
                  <a:cubicBezTo>
                    <a:pt x="5287" y="738"/>
                    <a:pt x="5049" y="476"/>
                    <a:pt x="4692" y="143"/>
                  </a:cubicBezTo>
                  <a:cubicBezTo>
                    <a:pt x="4597" y="48"/>
                    <a:pt x="4472" y="0"/>
                    <a:pt x="434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4016171" y="3708827"/>
              <a:ext cx="100297" cy="97274"/>
            </a:xfrm>
            <a:custGeom>
              <a:rect b="b" l="l" r="r" t="t"/>
              <a:pathLst>
                <a:path extrusionOk="0" h="2703" w="2787">
                  <a:moveTo>
                    <a:pt x="369" y="0"/>
                  </a:moveTo>
                  <a:cubicBezTo>
                    <a:pt x="286" y="0"/>
                    <a:pt x="203" y="30"/>
                    <a:pt x="143" y="89"/>
                  </a:cubicBezTo>
                  <a:cubicBezTo>
                    <a:pt x="0" y="232"/>
                    <a:pt x="0" y="447"/>
                    <a:pt x="143" y="566"/>
                  </a:cubicBezTo>
                  <a:lnTo>
                    <a:pt x="2191" y="2614"/>
                  </a:lnTo>
                  <a:cubicBezTo>
                    <a:pt x="2251" y="2673"/>
                    <a:pt x="2334" y="2703"/>
                    <a:pt x="2417" y="2703"/>
                  </a:cubicBezTo>
                  <a:cubicBezTo>
                    <a:pt x="2501" y="2703"/>
                    <a:pt x="2584" y="2673"/>
                    <a:pt x="2644" y="2614"/>
                  </a:cubicBezTo>
                  <a:cubicBezTo>
                    <a:pt x="2787" y="2495"/>
                    <a:pt x="2787" y="2280"/>
                    <a:pt x="2644" y="2161"/>
                  </a:cubicBezTo>
                  <a:cubicBezTo>
                    <a:pt x="2525" y="2018"/>
                    <a:pt x="715" y="232"/>
                    <a:pt x="596" y="89"/>
                  </a:cubicBezTo>
                  <a:cubicBezTo>
                    <a:pt x="536" y="30"/>
                    <a:pt x="453" y="0"/>
                    <a:pt x="36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4067598" y="3613888"/>
              <a:ext cx="143158" cy="140819"/>
            </a:xfrm>
            <a:custGeom>
              <a:rect b="b" l="l" r="r" t="t"/>
              <a:pathLst>
                <a:path extrusionOk="0" h="3913" w="3978">
                  <a:moveTo>
                    <a:pt x="369" y="1"/>
                  </a:moveTo>
                  <a:cubicBezTo>
                    <a:pt x="286" y="1"/>
                    <a:pt x="203" y="36"/>
                    <a:pt x="143" y="108"/>
                  </a:cubicBezTo>
                  <a:cubicBezTo>
                    <a:pt x="0" y="227"/>
                    <a:pt x="0" y="441"/>
                    <a:pt x="143" y="560"/>
                  </a:cubicBezTo>
                  <a:lnTo>
                    <a:pt x="3382" y="3823"/>
                  </a:lnTo>
                  <a:cubicBezTo>
                    <a:pt x="3453" y="3882"/>
                    <a:pt x="3543" y="3912"/>
                    <a:pt x="3629" y="3912"/>
                  </a:cubicBezTo>
                  <a:cubicBezTo>
                    <a:pt x="3715" y="3912"/>
                    <a:pt x="3799" y="3882"/>
                    <a:pt x="3858" y="3823"/>
                  </a:cubicBezTo>
                  <a:cubicBezTo>
                    <a:pt x="3977" y="3704"/>
                    <a:pt x="3977" y="3489"/>
                    <a:pt x="3858" y="3370"/>
                  </a:cubicBezTo>
                  <a:lnTo>
                    <a:pt x="595" y="108"/>
                  </a:lnTo>
                  <a:cubicBezTo>
                    <a:pt x="536" y="36"/>
                    <a:pt x="453" y="1"/>
                    <a:pt x="36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5"/>
          <p:cNvGrpSpPr/>
          <p:nvPr/>
        </p:nvGrpSpPr>
        <p:grpSpPr>
          <a:xfrm>
            <a:off x="3358800" y="3422357"/>
            <a:ext cx="361721" cy="383566"/>
            <a:chOff x="3358800" y="3422357"/>
            <a:chExt cx="361721" cy="383566"/>
          </a:xfrm>
        </p:grpSpPr>
        <p:sp>
          <p:nvSpPr>
            <p:cNvPr id="1064" name="Google Shape;1064;p65"/>
            <p:cNvSpPr/>
            <p:nvPr/>
          </p:nvSpPr>
          <p:spPr>
            <a:xfrm>
              <a:off x="3358800" y="3625477"/>
              <a:ext cx="51462" cy="22312"/>
            </a:xfrm>
            <a:custGeom>
              <a:rect b="b" l="l" r="r" t="t"/>
              <a:pathLst>
                <a:path extrusionOk="0" h="620" w="1430">
                  <a:moveTo>
                    <a:pt x="334" y="0"/>
                  </a:moveTo>
                  <a:cubicBezTo>
                    <a:pt x="143" y="0"/>
                    <a:pt x="1" y="143"/>
                    <a:pt x="1" y="310"/>
                  </a:cubicBezTo>
                  <a:cubicBezTo>
                    <a:pt x="1" y="476"/>
                    <a:pt x="143" y="619"/>
                    <a:pt x="334" y="619"/>
                  </a:cubicBezTo>
                  <a:lnTo>
                    <a:pt x="1310" y="619"/>
                  </a:lnTo>
                  <a:cubicBezTo>
                    <a:pt x="1334" y="405"/>
                    <a:pt x="1358" y="191"/>
                    <a:pt x="142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3669923" y="3625477"/>
              <a:ext cx="50598" cy="22312"/>
            </a:xfrm>
            <a:custGeom>
              <a:rect b="b" l="l" r="r" t="t"/>
              <a:pathLst>
                <a:path extrusionOk="0" h="620" w="1406">
                  <a:moveTo>
                    <a:pt x="0" y="0"/>
                  </a:moveTo>
                  <a:cubicBezTo>
                    <a:pt x="48" y="191"/>
                    <a:pt x="95" y="405"/>
                    <a:pt x="95" y="619"/>
                  </a:cubicBezTo>
                  <a:lnTo>
                    <a:pt x="1096" y="619"/>
                  </a:lnTo>
                  <a:cubicBezTo>
                    <a:pt x="1262" y="619"/>
                    <a:pt x="1405" y="476"/>
                    <a:pt x="1405" y="310"/>
                  </a:cubicBezTo>
                  <a:cubicBezTo>
                    <a:pt x="1405" y="143"/>
                    <a:pt x="1262" y="0"/>
                    <a:pt x="109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3432505" y="3754029"/>
              <a:ext cx="32605" cy="51894"/>
            </a:xfrm>
            <a:custGeom>
              <a:rect b="b" l="l" r="r" t="t"/>
              <a:pathLst>
                <a:path extrusionOk="0" h="1442" w="906">
                  <a:moveTo>
                    <a:pt x="358" y="0"/>
                  </a:moveTo>
                  <a:lnTo>
                    <a:pt x="48" y="1024"/>
                  </a:lnTo>
                  <a:cubicBezTo>
                    <a:pt x="1" y="1191"/>
                    <a:pt x="96" y="1381"/>
                    <a:pt x="263" y="1429"/>
                  </a:cubicBezTo>
                  <a:cubicBezTo>
                    <a:pt x="296" y="1437"/>
                    <a:pt x="328" y="1441"/>
                    <a:pt x="359" y="1441"/>
                  </a:cubicBezTo>
                  <a:cubicBezTo>
                    <a:pt x="508" y="1441"/>
                    <a:pt x="628" y="1352"/>
                    <a:pt x="667" y="1215"/>
                  </a:cubicBezTo>
                  <a:lnTo>
                    <a:pt x="906" y="429"/>
                  </a:lnTo>
                  <a:cubicBezTo>
                    <a:pt x="691" y="310"/>
                    <a:pt x="524" y="143"/>
                    <a:pt x="35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3615076" y="3754029"/>
              <a:ext cx="31741" cy="51894"/>
            </a:xfrm>
            <a:custGeom>
              <a:rect b="b" l="l" r="r" t="t"/>
              <a:pathLst>
                <a:path extrusionOk="0" h="1442" w="882">
                  <a:moveTo>
                    <a:pt x="524" y="0"/>
                  </a:moveTo>
                  <a:cubicBezTo>
                    <a:pt x="381" y="143"/>
                    <a:pt x="191" y="310"/>
                    <a:pt x="0" y="429"/>
                  </a:cubicBezTo>
                  <a:lnTo>
                    <a:pt x="238" y="1215"/>
                  </a:lnTo>
                  <a:cubicBezTo>
                    <a:pt x="278" y="1352"/>
                    <a:pt x="398" y="1441"/>
                    <a:pt x="533" y="1441"/>
                  </a:cubicBezTo>
                  <a:cubicBezTo>
                    <a:pt x="561" y="1441"/>
                    <a:pt x="590" y="1437"/>
                    <a:pt x="619" y="1429"/>
                  </a:cubicBezTo>
                  <a:cubicBezTo>
                    <a:pt x="786" y="1381"/>
                    <a:pt x="881" y="1191"/>
                    <a:pt x="834" y="1024"/>
                  </a:cubicBezTo>
                  <a:lnTo>
                    <a:pt x="524"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3430778" y="3422357"/>
              <a:ext cx="40342" cy="40306"/>
            </a:xfrm>
            <a:custGeom>
              <a:rect b="b" l="l" r="r" t="t"/>
              <a:pathLst>
                <a:path extrusionOk="0" h="1120" w="1121">
                  <a:moveTo>
                    <a:pt x="572" y="0"/>
                  </a:moveTo>
                  <a:cubicBezTo>
                    <a:pt x="263" y="0"/>
                    <a:pt x="1" y="238"/>
                    <a:pt x="1" y="548"/>
                  </a:cubicBezTo>
                  <a:cubicBezTo>
                    <a:pt x="1" y="857"/>
                    <a:pt x="263" y="1119"/>
                    <a:pt x="572" y="1119"/>
                  </a:cubicBezTo>
                  <a:cubicBezTo>
                    <a:pt x="882" y="1119"/>
                    <a:pt x="1120" y="857"/>
                    <a:pt x="1120" y="548"/>
                  </a:cubicBezTo>
                  <a:cubicBezTo>
                    <a:pt x="1120" y="238"/>
                    <a:pt x="882" y="0"/>
                    <a:pt x="57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3446217" y="3490051"/>
              <a:ext cx="30877" cy="30877"/>
            </a:xfrm>
            <a:custGeom>
              <a:rect b="b" l="l" r="r" t="t"/>
              <a:pathLst>
                <a:path extrusionOk="0" h="858" w="858">
                  <a:moveTo>
                    <a:pt x="429" y="0"/>
                  </a:moveTo>
                  <a:cubicBezTo>
                    <a:pt x="191" y="0"/>
                    <a:pt x="1" y="191"/>
                    <a:pt x="1" y="429"/>
                  </a:cubicBezTo>
                  <a:cubicBezTo>
                    <a:pt x="1" y="667"/>
                    <a:pt x="191" y="858"/>
                    <a:pt x="429" y="858"/>
                  </a:cubicBezTo>
                  <a:cubicBezTo>
                    <a:pt x="667" y="858"/>
                    <a:pt x="858" y="667"/>
                    <a:pt x="858" y="429"/>
                  </a:cubicBezTo>
                  <a:cubicBezTo>
                    <a:pt x="858" y="191"/>
                    <a:pt x="667" y="0"/>
                    <a:pt x="42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3504483" y="3456618"/>
              <a:ext cx="41206" cy="40306"/>
            </a:xfrm>
            <a:custGeom>
              <a:rect b="b" l="l" r="r" t="t"/>
              <a:pathLst>
                <a:path extrusionOk="0" h="1120" w="1145">
                  <a:moveTo>
                    <a:pt x="573" y="1"/>
                  </a:moveTo>
                  <a:cubicBezTo>
                    <a:pt x="263" y="1"/>
                    <a:pt x="1" y="263"/>
                    <a:pt x="1" y="572"/>
                  </a:cubicBezTo>
                  <a:cubicBezTo>
                    <a:pt x="1" y="882"/>
                    <a:pt x="263" y="1120"/>
                    <a:pt x="573" y="1120"/>
                  </a:cubicBezTo>
                  <a:cubicBezTo>
                    <a:pt x="882" y="1120"/>
                    <a:pt x="1144" y="882"/>
                    <a:pt x="1144" y="572"/>
                  </a:cubicBezTo>
                  <a:cubicBezTo>
                    <a:pt x="1144" y="263"/>
                    <a:pt x="882" y="1"/>
                    <a:pt x="57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3573077" y="3427899"/>
              <a:ext cx="78885" cy="105875"/>
            </a:xfrm>
            <a:custGeom>
              <a:rect b="b" l="l" r="r" t="t"/>
              <a:pathLst>
                <a:path extrusionOk="0" h="2942" w="2192">
                  <a:moveTo>
                    <a:pt x="1620" y="0"/>
                  </a:moveTo>
                  <a:cubicBezTo>
                    <a:pt x="1435" y="0"/>
                    <a:pt x="1255" y="98"/>
                    <a:pt x="1167" y="275"/>
                  </a:cubicBezTo>
                  <a:lnTo>
                    <a:pt x="0" y="2942"/>
                  </a:lnTo>
                  <a:lnTo>
                    <a:pt x="1072" y="2942"/>
                  </a:lnTo>
                  <a:lnTo>
                    <a:pt x="2072" y="680"/>
                  </a:lnTo>
                  <a:cubicBezTo>
                    <a:pt x="2191" y="441"/>
                    <a:pt x="2072" y="156"/>
                    <a:pt x="1834" y="60"/>
                  </a:cubicBezTo>
                  <a:lnTo>
                    <a:pt x="1810" y="37"/>
                  </a:lnTo>
                  <a:cubicBezTo>
                    <a:pt x="1749" y="12"/>
                    <a:pt x="1684" y="0"/>
                    <a:pt x="162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3400799" y="3603164"/>
              <a:ext cx="278579" cy="167162"/>
            </a:xfrm>
            <a:custGeom>
              <a:rect b="b" l="l" r="r" t="t"/>
              <a:pathLst>
                <a:path extrusionOk="0" h="4645" w="7741">
                  <a:moveTo>
                    <a:pt x="1191" y="1"/>
                  </a:moveTo>
                  <a:cubicBezTo>
                    <a:pt x="0" y="2049"/>
                    <a:pt x="1501" y="4645"/>
                    <a:pt x="3858" y="4645"/>
                  </a:cubicBezTo>
                  <a:cubicBezTo>
                    <a:pt x="6240" y="4645"/>
                    <a:pt x="7740" y="2049"/>
                    <a:pt x="654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3432505" y="3556055"/>
              <a:ext cx="214306" cy="24004"/>
            </a:xfrm>
            <a:custGeom>
              <a:rect b="b" l="l" r="r" t="t"/>
              <a:pathLst>
                <a:path extrusionOk="0" h="667" w="5955">
                  <a:moveTo>
                    <a:pt x="334" y="0"/>
                  </a:moveTo>
                  <a:cubicBezTo>
                    <a:pt x="143" y="0"/>
                    <a:pt x="1" y="167"/>
                    <a:pt x="1" y="334"/>
                  </a:cubicBezTo>
                  <a:cubicBezTo>
                    <a:pt x="1" y="524"/>
                    <a:pt x="143" y="667"/>
                    <a:pt x="334" y="667"/>
                  </a:cubicBezTo>
                  <a:lnTo>
                    <a:pt x="5645" y="667"/>
                  </a:lnTo>
                  <a:cubicBezTo>
                    <a:pt x="5811" y="667"/>
                    <a:pt x="5954" y="524"/>
                    <a:pt x="5954" y="334"/>
                  </a:cubicBezTo>
                  <a:cubicBezTo>
                    <a:pt x="5954" y="167"/>
                    <a:pt x="5811" y="0"/>
                    <a:pt x="564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5"/>
          <p:cNvGrpSpPr/>
          <p:nvPr/>
        </p:nvGrpSpPr>
        <p:grpSpPr>
          <a:xfrm>
            <a:off x="2650002" y="3423616"/>
            <a:ext cx="322998" cy="380574"/>
            <a:chOff x="2650002" y="3423616"/>
            <a:chExt cx="322998" cy="380574"/>
          </a:xfrm>
        </p:grpSpPr>
        <p:sp>
          <p:nvSpPr>
            <p:cNvPr id="1075" name="Google Shape;1075;p65"/>
            <p:cNvSpPr/>
            <p:nvPr/>
          </p:nvSpPr>
          <p:spPr>
            <a:xfrm>
              <a:off x="2650002" y="3655887"/>
              <a:ext cx="38615" cy="69888"/>
            </a:xfrm>
            <a:custGeom>
              <a:rect b="b" l="l" r="r" t="t"/>
              <a:pathLst>
                <a:path extrusionOk="0" h="1942" w="1073">
                  <a:moveTo>
                    <a:pt x="176" y="0"/>
                  </a:moveTo>
                  <a:cubicBezTo>
                    <a:pt x="82" y="0"/>
                    <a:pt x="1" y="85"/>
                    <a:pt x="1" y="203"/>
                  </a:cubicBezTo>
                  <a:lnTo>
                    <a:pt x="144" y="1203"/>
                  </a:lnTo>
                  <a:cubicBezTo>
                    <a:pt x="191" y="1632"/>
                    <a:pt x="572" y="1941"/>
                    <a:pt x="1001" y="1941"/>
                  </a:cubicBezTo>
                  <a:lnTo>
                    <a:pt x="1073" y="1941"/>
                  </a:lnTo>
                  <a:cubicBezTo>
                    <a:pt x="1025" y="1632"/>
                    <a:pt x="1025" y="1537"/>
                    <a:pt x="1025" y="298"/>
                  </a:cubicBezTo>
                  <a:lnTo>
                    <a:pt x="239" y="12"/>
                  </a:lnTo>
                  <a:cubicBezTo>
                    <a:pt x="218" y="4"/>
                    <a:pt x="197" y="0"/>
                    <a:pt x="17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2934565" y="3655887"/>
              <a:ext cx="38435" cy="69888"/>
            </a:xfrm>
            <a:custGeom>
              <a:rect b="b" l="l" r="r" t="t"/>
              <a:pathLst>
                <a:path extrusionOk="0" h="1942" w="1068">
                  <a:moveTo>
                    <a:pt x="896" y="0"/>
                  </a:moveTo>
                  <a:cubicBezTo>
                    <a:pt x="876" y="0"/>
                    <a:pt x="855" y="4"/>
                    <a:pt x="834" y="12"/>
                  </a:cubicBezTo>
                  <a:lnTo>
                    <a:pt x="24" y="298"/>
                  </a:lnTo>
                  <a:cubicBezTo>
                    <a:pt x="24" y="1537"/>
                    <a:pt x="48" y="1632"/>
                    <a:pt x="0" y="1941"/>
                  </a:cubicBezTo>
                  <a:lnTo>
                    <a:pt x="48" y="1941"/>
                  </a:lnTo>
                  <a:cubicBezTo>
                    <a:pt x="500" y="1941"/>
                    <a:pt x="858" y="1632"/>
                    <a:pt x="905" y="1203"/>
                  </a:cubicBezTo>
                  <a:lnTo>
                    <a:pt x="1048" y="203"/>
                  </a:lnTo>
                  <a:cubicBezTo>
                    <a:pt x="1068" y="85"/>
                    <a:pt x="991" y="0"/>
                    <a:pt x="89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2710859" y="3597190"/>
              <a:ext cx="201458" cy="207000"/>
            </a:xfrm>
            <a:custGeom>
              <a:rect b="b" l="l" r="r" t="t"/>
              <a:pathLst>
                <a:path extrusionOk="0" h="5752" w="5598">
                  <a:moveTo>
                    <a:pt x="784" y="1823"/>
                  </a:moveTo>
                  <a:cubicBezTo>
                    <a:pt x="808" y="1823"/>
                    <a:pt x="833" y="1827"/>
                    <a:pt x="858" y="1834"/>
                  </a:cubicBezTo>
                  <a:lnTo>
                    <a:pt x="1954" y="2001"/>
                  </a:lnTo>
                  <a:cubicBezTo>
                    <a:pt x="2120" y="2048"/>
                    <a:pt x="2239" y="2215"/>
                    <a:pt x="2216" y="2382"/>
                  </a:cubicBezTo>
                  <a:cubicBezTo>
                    <a:pt x="2194" y="2556"/>
                    <a:pt x="2032" y="2670"/>
                    <a:pt x="1877" y="2670"/>
                  </a:cubicBezTo>
                  <a:cubicBezTo>
                    <a:pt x="1863" y="2670"/>
                    <a:pt x="1849" y="2669"/>
                    <a:pt x="1834" y="2667"/>
                  </a:cubicBezTo>
                  <a:lnTo>
                    <a:pt x="763" y="2477"/>
                  </a:lnTo>
                  <a:cubicBezTo>
                    <a:pt x="572" y="2453"/>
                    <a:pt x="453" y="2286"/>
                    <a:pt x="477" y="2096"/>
                  </a:cubicBezTo>
                  <a:cubicBezTo>
                    <a:pt x="518" y="1934"/>
                    <a:pt x="644" y="1823"/>
                    <a:pt x="784" y="1823"/>
                  </a:cubicBezTo>
                  <a:close/>
                  <a:moveTo>
                    <a:pt x="4838" y="1823"/>
                  </a:moveTo>
                  <a:cubicBezTo>
                    <a:pt x="4977" y="1823"/>
                    <a:pt x="5104" y="1934"/>
                    <a:pt x="5145" y="2096"/>
                  </a:cubicBezTo>
                  <a:cubicBezTo>
                    <a:pt x="5169" y="2286"/>
                    <a:pt x="5049" y="2453"/>
                    <a:pt x="4859" y="2477"/>
                  </a:cubicBezTo>
                  <a:lnTo>
                    <a:pt x="3787" y="2667"/>
                  </a:lnTo>
                  <a:cubicBezTo>
                    <a:pt x="3773" y="2669"/>
                    <a:pt x="3759" y="2670"/>
                    <a:pt x="3744" y="2670"/>
                  </a:cubicBezTo>
                  <a:cubicBezTo>
                    <a:pt x="3589" y="2670"/>
                    <a:pt x="3428" y="2556"/>
                    <a:pt x="3406" y="2382"/>
                  </a:cubicBezTo>
                  <a:cubicBezTo>
                    <a:pt x="3382" y="2215"/>
                    <a:pt x="3502" y="2048"/>
                    <a:pt x="3668" y="2001"/>
                  </a:cubicBezTo>
                  <a:lnTo>
                    <a:pt x="4764" y="1834"/>
                  </a:lnTo>
                  <a:cubicBezTo>
                    <a:pt x="4789" y="1827"/>
                    <a:pt x="4813" y="1823"/>
                    <a:pt x="4838" y="1823"/>
                  </a:cubicBezTo>
                  <a:close/>
                  <a:moveTo>
                    <a:pt x="4144" y="3334"/>
                  </a:moveTo>
                  <a:cubicBezTo>
                    <a:pt x="4335" y="3334"/>
                    <a:pt x="4478" y="3477"/>
                    <a:pt x="4478" y="3668"/>
                  </a:cubicBezTo>
                  <a:cubicBezTo>
                    <a:pt x="4478" y="4192"/>
                    <a:pt x="4049" y="4620"/>
                    <a:pt x="3525" y="4620"/>
                  </a:cubicBezTo>
                  <a:lnTo>
                    <a:pt x="1906" y="4620"/>
                  </a:lnTo>
                  <a:cubicBezTo>
                    <a:pt x="1382" y="4620"/>
                    <a:pt x="953" y="4192"/>
                    <a:pt x="953" y="3668"/>
                  </a:cubicBezTo>
                  <a:cubicBezTo>
                    <a:pt x="953" y="3477"/>
                    <a:pt x="1096" y="3334"/>
                    <a:pt x="1287" y="3334"/>
                  </a:cubicBezTo>
                  <a:cubicBezTo>
                    <a:pt x="1453" y="3334"/>
                    <a:pt x="1620" y="3477"/>
                    <a:pt x="1620" y="3668"/>
                  </a:cubicBezTo>
                  <a:cubicBezTo>
                    <a:pt x="1620" y="3834"/>
                    <a:pt x="1739" y="3953"/>
                    <a:pt x="1906" y="3953"/>
                  </a:cubicBezTo>
                  <a:lnTo>
                    <a:pt x="3525" y="3953"/>
                  </a:lnTo>
                  <a:cubicBezTo>
                    <a:pt x="3692" y="3953"/>
                    <a:pt x="3811" y="3834"/>
                    <a:pt x="3811" y="3668"/>
                  </a:cubicBezTo>
                  <a:cubicBezTo>
                    <a:pt x="3811" y="3477"/>
                    <a:pt x="3978" y="3334"/>
                    <a:pt x="4144" y="3334"/>
                  </a:cubicBezTo>
                  <a:close/>
                  <a:moveTo>
                    <a:pt x="2787" y="0"/>
                  </a:moveTo>
                  <a:lnTo>
                    <a:pt x="2192" y="786"/>
                  </a:lnTo>
                  <a:cubicBezTo>
                    <a:pt x="2120" y="858"/>
                    <a:pt x="2025" y="905"/>
                    <a:pt x="1930" y="905"/>
                  </a:cubicBezTo>
                  <a:lnTo>
                    <a:pt x="1" y="905"/>
                  </a:lnTo>
                  <a:lnTo>
                    <a:pt x="1" y="3096"/>
                  </a:lnTo>
                  <a:cubicBezTo>
                    <a:pt x="1" y="3977"/>
                    <a:pt x="477" y="4811"/>
                    <a:pt x="1263" y="5239"/>
                  </a:cubicBezTo>
                  <a:lnTo>
                    <a:pt x="1596" y="5430"/>
                  </a:lnTo>
                  <a:cubicBezTo>
                    <a:pt x="1965" y="5644"/>
                    <a:pt x="2376" y="5751"/>
                    <a:pt x="2790" y="5751"/>
                  </a:cubicBezTo>
                  <a:cubicBezTo>
                    <a:pt x="3204" y="5751"/>
                    <a:pt x="3621" y="5644"/>
                    <a:pt x="4002" y="5430"/>
                  </a:cubicBezTo>
                  <a:lnTo>
                    <a:pt x="4311" y="5239"/>
                  </a:lnTo>
                  <a:cubicBezTo>
                    <a:pt x="5097" y="4811"/>
                    <a:pt x="5597" y="3977"/>
                    <a:pt x="5597" y="3096"/>
                  </a:cubicBezTo>
                  <a:lnTo>
                    <a:pt x="5597" y="905"/>
                  </a:lnTo>
                  <a:lnTo>
                    <a:pt x="3668" y="905"/>
                  </a:lnTo>
                  <a:cubicBezTo>
                    <a:pt x="3573" y="905"/>
                    <a:pt x="3478" y="858"/>
                    <a:pt x="3406" y="786"/>
                  </a:cubicBezTo>
                  <a:lnTo>
                    <a:pt x="2787"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2695456" y="3493470"/>
              <a:ext cx="231436" cy="112317"/>
            </a:xfrm>
            <a:custGeom>
              <a:rect b="b" l="l" r="r" t="t"/>
              <a:pathLst>
                <a:path extrusionOk="0" h="3121" w="6431">
                  <a:moveTo>
                    <a:pt x="1905" y="1"/>
                  </a:moveTo>
                  <a:cubicBezTo>
                    <a:pt x="810" y="310"/>
                    <a:pt x="0" y="1310"/>
                    <a:pt x="0" y="2501"/>
                  </a:cubicBezTo>
                  <a:lnTo>
                    <a:pt x="0" y="3120"/>
                  </a:lnTo>
                  <a:lnTo>
                    <a:pt x="2191" y="3120"/>
                  </a:lnTo>
                  <a:lnTo>
                    <a:pt x="2953" y="2120"/>
                  </a:lnTo>
                  <a:cubicBezTo>
                    <a:pt x="3025" y="2037"/>
                    <a:pt x="3126" y="1995"/>
                    <a:pt x="3224" y="1995"/>
                  </a:cubicBezTo>
                  <a:cubicBezTo>
                    <a:pt x="3322" y="1995"/>
                    <a:pt x="3417" y="2037"/>
                    <a:pt x="3477" y="2120"/>
                  </a:cubicBezTo>
                  <a:lnTo>
                    <a:pt x="4263" y="3120"/>
                  </a:lnTo>
                  <a:lnTo>
                    <a:pt x="6430" y="3120"/>
                  </a:lnTo>
                  <a:lnTo>
                    <a:pt x="6430" y="2501"/>
                  </a:lnTo>
                  <a:cubicBezTo>
                    <a:pt x="6430" y="1334"/>
                    <a:pt x="5644" y="310"/>
                    <a:pt x="4549" y="1"/>
                  </a:cubicBezTo>
                  <a:lnTo>
                    <a:pt x="4549" y="1"/>
                  </a:lnTo>
                  <a:lnTo>
                    <a:pt x="4811" y="953"/>
                  </a:lnTo>
                  <a:cubicBezTo>
                    <a:pt x="4858" y="1168"/>
                    <a:pt x="4715" y="1358"/>
                    <a:pt x="4477" y="1358"/>
                  </a:cubicBezTo>
                  <a:lnTo>
                    <a:pt x="1977" y="1358"/>
                  </a:lnTo>
                  <a:cubicBezTo>
                    <a:pt x="1739" y="1358"/>
                    <a:pt x="1596" y="1168"/>
                    <a:pt x="1643" y="953"/>
                  </a:cubicBezTo>
                  <a:lnTo>
                    <a:pt x="1905"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2782009" y="3423616"/>
              <a:ext cx="59163" cy="95619"/>
            </a:xfrm>
            <a:custGeom>
              <a:rect b="b" l="l" r="r" t="t"/>
              <a:pathLst>
                <a:path extrusionOk="0" h="2657" w="1644">
                  <a:moveTo>
                    <a:pt x="822" y="1"/>
                  </a:moveTo>
                  <a:cubicBezTo>
                    <a:pt x="762" y="1"/>
                    <a:pt x="703" y="37"/>
                    <a:pt x="691" y="108"/>
                  </a:cubicBezTo>
                  <a:cubicBezTo>
                    <a:pt x="453" y="989"/>
                    <a:pt x="0" y="2632"/>
                    <a:pt x="0" y="2656"/>
                  </a:cubicBezTo>
                  <a:lnTo>
                    <a:pt x="1644" y="2656"/>
                  </a:lnTo>
                  <a:lnTo>
                    <a:pt x="953" y="108"/>
                  </a:lnTo>
                  <a:cubicBezTo>
                    <a:pt x="941" y="37"/>
                    <a:pt x="882" y="1"/>
                    <a:pt x="82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65"/>
          <p:cNvGrpSpPr/>
          <p:nvPr/>
        </p:nvGrpSpPr>
        <p:grpSpPr>
          <a:xfrm>
            <a:off x="1937821" y="3424912"/>
            <a:ext cx="322268" cy="378420"/>
            <a:chOff x="1937821" y="3424912"/>
            <a:chExt cx="322268" cy="378420"/>
          </a:xfrm>
        </p:grpSpPr>
        <p:sp>
          <p:nvSpPr>
            <p:cNvPr id="1081" name="Google Shape;1081;p65"/>
            <p:cNvSpPr/>
            <p:nvPr/>
          </p:nvSpPr>
          <p:spPr>
            <a:xfrm>
              <a:off x="2045788" y="3630587"/>
              <a:ext cx="106307" cy="168026"/>
            </a:xfrm>
            <a:custGeom>
              <a:rect b="b" l="l" r="r" t="t"/>
              <a:pathLst>
                <a:path extrusionOk="0" h="4669" w="2954">
                  <a:moveTo>
                    <a:pt x="715" y="1"/>
                  </a:moveTo>
                  <a:lnTo>
                    <a:pt x="72" y="1311"/>
                  </a:lnTo>
                  <a:cubicBezTo>
                    <a:pt x="1" y="1454"/>
                    <a:pt x="120" y="1620"/>
                    <a:pt x="287" y="1620"/>
                  </a:cubicBezTo>
                  <a:lnTo>
                    <a:pt x="1025" y="1620"/>
                  </a:lnTo>
                  <a:cubicBezTo>
                    <a:pt x="1144" y="1620"/>
                    <a:pt x="1239" y="1716"/>
                    <a:pt x="1239" y="1835"/>
                  </a:cubicBezTo>
                  <a:lnTo>
                    <a:pt x="1239" y="4669"/>
                  </a:lnTo>
                  <a:lnTo>
                    <a:pt x="2882" y="1073"/>
                  </a:lnTo>
                  <a:cubicBezTo>
                    <a:pt x="2954" y="906"/>
                    <a:pt x="2835" y="739"/>
                    <a:pt x="2668" y="739"/>
                  </a:cubicBezTo>
                  <a:lnTo>
                    <a:pt x="2025" y="739"/>
                  </a:lnTo>
                  <a:cubicBezTo>
                    <a:pt x="1906" y="739"/>
                    <a:pt x="1787" y="644"/>
                    <a:pt x="1787" y="525"/>
                  </a:cubicBezTo>
                  <a:lnTo>
                    <a:pt x="1787"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1937821" y="3424912"/>
              <a:ext cx="322268" cy="182565"/>
            </a:xfrm>
            <a:custGeom>
              <a:rect b="b" l="l" r="r" t="t"/>
              <a:pathLst>
                <a:path extrusionOk="0" h="5073" w="8955">
                  <a:moveTo>
                    <a:pt x="4287" y="1"/>
                  </a:moveTo>
                  <a:cubicBezTo>
                    <a:pt x="2834" y="1"/>
                    <a:pt x="1643" y="1239"/>
                    <a:pt x="1762" y="2739"/>
                  </a:cubicBezTo>
                  <a:cubicBezTo>
                    <a:pt x="1762" y="2922"/>
                    <a:pt x="1623" y="3088"/>
                    <a:pt x="1449" y="3088"/>
                  </a:cubicBezTo>
                  <a:cubicBezTo>
                    <a:pt x="1420" y="3088"/>
                    <a:pt x="1389" y="3083"/>
                    <a:pt x="1358" y="3073"/>
                  </a:cubicBezTo>
                  <a:cubicBezTo>
                    <a:pt x="1264" y="3050"/>
                    <a:pt x="1170" y="3039"/>
                    <a:pt x="1079" y="3039"/>
                  </a:cubicBezTo>
                  <a:cubicBezTo>
                    <a:pt x="498" y="3039"/>
                    <a:pt x="0" y="3476"/>
                    <a:pt x="0" y="4073"/>
                  </a:cubicBezTo>
                  <a:cubicBezTo>
                    <a:pt x="0" y="4621"/>
                    <a:pt x="476" y="5073"/>
                    <a:pt x="1072" y="5073"/>
                  </a:cubicBezTo>
                  <a:lnTo>
                    <a:pt x="7383" y="5073"/>
                  </a:lnTo>
                  <a:cubicBezTo>
                    <a:pt x="8240" y="5049"/>
                    <a:pt x="8954" y="4382"/>
                    <a:pt x="8954" y="3525"/>
                  </a:cubicBezTo>
                  <a:cubicBezTo>
                    <a:pt x="8954" y="2653"/>
                    <a:pt x="8232" y="1971"/>
                    <a:pt x="7399" y="1971"/>
                  </a:cubicBezTo>
                  <a:cubicBezTo>
                    <a:pt x="7300" y="1971"/>
                    <a:pt x="7199" y="1981"/>
                    <a:pt x="7097" y="2001"/>
                  </a:cubicBezTo>
                  <a:cubicBezTo>
                    <a:pt x="7068" y="2009"/>
                    <a:pt x="7039" y="2013"/>
                    <a:pt x="7012" y="2013"/>
                  </a:cubicBezTo>
                  <a:cubicBezTo>
                    <a:pt x="6883" y="2013"/>
                    <a:pt x="6779" y="1924"/>
                    <a:pt x="6740" y="1787"/>
                  </a:cubicBezTo>
                  <a:cubicBezTo>
                    <a:pt x="6406" y="715"/>
                    <a:pt x="5430" y="1"/>
                    <a:pt x="428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p:nvPr/>
          </p:nvSpPr>
          <p:spPr>
            <a:xfrm>
              <a:off x="1942104" y="3694431"/>
              <a:ext cx="51462" cy="108898"/>
            </a:xfrm>
            <a:custGeom>
              <a:rect b="b" l="l" r="r" t="t"/>
              <a:pathLst>
                <a:path extrusionOk="0" h="3026" w="1430">
                  <a:moveTo>
                    <a:pt x="1079" y="1"/>
                  </a:moveTo>
                  <a:cubicBezTo>
                    <a:pt x="938" y="1"/>
                    <a:pt x="802" y="90"/>
                    <a:pt x="762" y="227"/>
                  </a:cubicBezTo>
                  <a:lnTo>
                    <a:pt x="72" y="2609"/>
                  </a:lnTo>
                  <a:cubicBezTo>
                    <a:pt x="0" y="2776"/>
                    <a:pt x="95" y="2966"/>
                    <a:pt x="286" y="3014"/>
                  </a:cubicBezTo>
                  <a:cubicBezTo>
                    <a:pt x="315" y="3022"/>
                    <a:pt x="344" y="3026"/>
                    <a:pt x="372" y="3026"/>
                  </a:cubicBezTo>
                  <a:cubicBezTo>
                    <a:pt x="507" y="3026"/>
                    <a:pt x="628" y="2937"/>
                    <a:pt x="667" y="2799"/>
                  </a:cubicBezTo>
                  <a:lnTo>
                    <a:pt x="1381" y="418"/>
                  </a:lnTo>
                  <a:cubicBezTo>
                    <a:pt x="1429" y="251"/>
                    <a:pt x="1334" y="61"/>
                    <a:pt x="1167" y="13"/>
                  </a:cubicBezTo>
                  <a:cubicBezTo>
                    <a:pt x="1138" y="5"/>
                    <a:pt x="1108" y="1"/>
                    <a:pt x="107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5"/>
            <p:cNvSpPr/>
            <p:nvPr/>
          </p:nvSpPr>
          <p:spPr>
            <a:xfrm>
              <a:off x="1978957" y="3634438"/>
              <a:ext cx="32605" cy="47611"/>
            </a:xfrm>
            <a:custGeom>
              <a:rect b="b" l="l" r="r" t="t"/>
              <a:pathLst>
                <a:path extrusionOk="0" h="1323" w="906">
                  <a:moveTo>
                    <a:pt x="555" y="1"/>
                  </a:moveTo>
                  <a:cubicBezTo>
                    <a:pt x="414" y="1"/>
                    <a:pt x="278" y="90"/>
                    <a:pt x="238" y="227"/>
                  </a:cubicBezTo>
                  <a:lnTo>
                    <a:pt x="48" y="918"/>
                  </a:lnTo>
                  <a:cubicBezTo>
                    <a:pt x="0" y="1085"/>
                    <a:pt x="95" y="1251"/>
                    <a:pt x="262" y="1299"/>
                  </a:cubicBezTo>
                  <a:cubicBezTo>
                    <a:pt x="300" y="1315"/>
                    <a:pt x="337" y="1323"/>
                    <a:pt x="373" y="1323"/>
                  </a:cubicBezTo>
                  <a:cubicBezTo>
                    <a:pt x="498" y="1323"/>
                    <a:pt x="606" y="1232"/>
                    <a:pt x="643" y="1085"/>
                  </a:cubicBezTo>
                  <a:lnTo>
                    <a:pt x="858" y="418"/>
                  </a:lnTo>
                  <a:cubicBezTo>
                    <a:pt x="905" y="251"/>
                    <a:pt x="810" y="61"/>
                    <a:pt x="643" y="13"/>
                  </a:cubicBezTo>
                  <a:cubicBezTo>
                    <a:pt x="614" y="5"/>
                    <a:pt x="584" y="1"/>
                    <a:pt x="55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2012354" y="3749350"/>
              <a:ext cx="34332" cy="53981"/>
            </a:xfrm>
            <a:custGeom>
              <a:rect b="b" l="l" r="r" t="t"/>
              <a:pathLst>
                <a:path extrusionOk="0" h="1500" w="954">
                  <a:moveTo>
                    <a:pt x="616" y="1"/>
                  </a:moveTo>
                  <a:cubicBezTo>
                    <a:pt x="477" y="1"/>
                    <a:pt x="351" y="108"/>
                    <a:pt x="311" y="249"/>
                  </a:cubicBezTo>
                  <a:cubicBezTo>
                    <a:pt x="215" y="511"/>
                    <a:pt x="144" y="797"/>
                    <a:pt x="49" y="1083"/>
                  </a:cubicBezTo>
                  <a:cubicBezTo>
                    <a:pt x="1" y="1273"/>
                    <a:pt x="96" y="1440"/>
                    <a:pt x="263" y="1488"/>
                  </a:cubicBezTo>
                  <a:cubicBezTo>
                    <a:pt x="292" y="1496"/>
                    <a:pt x="322" y="1500"/>
                    <a:pt x="351" y="1500"/>
                  </a:cubicBezTo>
                  <a:cubicBezTo>
                    <a:pt x="492" y="1500"/>
                    <a:pt x="628" y="1411"/>
                    <a:pt x="668" y="1273"/>
                  </a:cubicBezTo>
                  <a:cubicBezTo>
                    <a:pt x="739" y="988"/>
                    <a:pt x="834" y="702"/>
                    <a:pt x="930" y="416"/>
                  </a:cubicBezTo>
                  <a:cubicBezTo>
                    <a:pt x="954" y="249"/>
                    <a:pt x="858" y="59"/>
                    <a:pt x="692" y="11"/>
                  </a:cubicBezTo>
                  <a:cubicBezTo>
                    <a:pt x="666" y="4"/>
                    <a:pt x="641" y="1"/>
                    <a:pt x="61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2152062" y="3754424"/>
              <a:ext cx="33468" cy="48907"/>
            </a:xfrm>
            <a:custGeom>
              <a:rect b="b" l="l" r="r" t="t"/>
              <a:pathLst>
                <a:path extrusionOk="0" h="1359" w="930">
                  <a:moveTo>
                    <a:pt x="579" y="1"/>
                  </a:moveTo>
                  <a:cubicBezTo>
                    <a:pt x="439" y="1"/>
                    <a:pt x="302" y="90"/>
                    <a:pt x="263" y="227"/>
                  </a:cubicBezTo>
                  <a:lnTo>
                    <a:pt x="48" y="942"/>
                  </a:lnTo>
                  <a:cubicBezTo>
                    <a:pt x="1" y="1109"/>
                    <a:pt x="96" y="1299"/>
                    <a:pt x="263" y="1347"/>
                  </a:cubicBezTo>
                  <a:cubicBezTo>
                    <a:pt x="292" y="1355"/>
                    <a:pt x="322" y="1359"/>
                    <a:pt x="351" y="1359"/>
                  </a:cubicBezTo>
                  <a:cubicBezTo>
                    <a:pt x="491" y="1359"/>
                    <a:pt x="628" y="1270"/>
                    <a:pt x="668" y="1132"/>
                  </a:cubicBezTo>
                  <a:lnTo>
                    <a:pt x="882" y="394"/>
                  </a:lnTo>
                  <a:cubicBezTo>
                    <a:pt x="929" y="227"/>
                    <a:pt x="834" y="61"/>
                    <a:pt x="668" y="13"/>
                  </a:cubicBezTo>
                  <a:cubicBezTo>
                    <a:pt x="638" y="5"/>
                    <a:pt x="609" y="1"/>
                    <a:pt x="57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2173512" y="3634438"/>
              <a:ext cx="50598" cy="96914"/>
            </a:xfrm>
            <a:custGeom>
              <a:rect b="b" l="l" r="r" t="t"/>
              <a:pathLst>
                <a:path extrusionOk="0" h="2693" w="1406">
                  <a:moveTo>
                    <a:pt x="1057" y="1"/>
                  </a:moveTo>
                  <a:cubicBezTo>
                    <a:pt x="921" y="1"/>
                    <a:pt x="797" y="90"/>
                    <a:pt x="738" y="227"/>
                  </a:cubicBezTo>
                  <a:lnTo>
                    <a:pt x="48" y="2275"/>
                  </a:lnTo>
                  <a:cubicBezTo>
                    <a:pt x="0" y="2442"/>
                    <a:pt x="95" y="2609"/>
                    <a:pt x="262" y="2680"/>
                  </a:cubicBezTo>
                  <a:cubicBezTo>
                    <a:pt x="291" y="2689"/>
                    <a:pt x="320" y="2693"/>
                    <a:pt x="349" y="2693"/>
                  </a:cubicBezTo>
                  <a:cubicBezTo>
                    <a:pt x="484" y="2693"/>
                    <a:pt x="608" y="2604"/>
                    <a:pt x="667" y="2466"/>
                  </a:cubicBezTo>
                  <a:lnTo>
                    <a:pt x="1358" y="418"/>
                  </a:lnTo>
                  <a:cubicBezTo>
                    <a:pt x="1405" y="251"/>
                    <a:pt x="1310" y="61"/>
                    <a:pt x="1143" y="13"/>
                  </a:cubicBezTo>
                  <a:cubicBezTo>
                    <a:pt x="1114" y="5"/>
                    <a:pt x="1085" y="1"/>
                    <a:pt x="105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65"/>
          <p:cNvGrpSpPr/>
          <p:nvPr/>
        </p:nvGrpSpPr>
        <p:grpSpPr>
          <a:xfrm>
            <a:off x="1176732" y="3426207"/>
            <a:ext cx="393422" cy="375393"/>
            <a:chOff x="1176732" y="3426207"/>
            <a:chExt cx="393422" cy="375393"/>
          </a:xfrm>
        </p:grpSpPr>
        <p:sp>
          <p:nvSpPr>
            <p:cNvPr id="1089" name="Google Shape;1089;p65"/>
            <p:cNvSpPr/>
            <p:nvPr/>
          </p:nvSpPr>
          <p:spPr>
            <a:xfrm>
              <a:off x="1176732" y="3652036"/>
              <a:ext cx="154314" cy="149564"/>
            </a:xfrm>
            <a:custGeom>
              <a:rect b="b" l="l" r="r" t="t"/>
              <a:pathLst>
                <a:path extrusionOk="0" h="4156" w="4288">
                  <a:moveTo>
                    <a:pt x="2582" y="1280"/>
                  </a:moveTo>
                  <a:cubicBezTo>
                    <a:pt x="2686" y="1280"/>
                    <a:pt x="2787" y="1322"/>
                    <a:pt x="2859" y="1405"/>
                  </a:cubicBezTo>
                  <a:cubicBezTo>
                    <a:pt x="3025" y="1548"/>
                    <a:pt x="3025" y="1810"/>
                    <a:pt x="2859" y="1977"/>
                  </a:cubicBezTo>
                  <a:cubicBezTo>
                    <a:pt x="2787" y="2060"/>
                    <a:pt x="2686" y="2102"/>
                    <a:pt x="2582" y="2102"/>
                  </a:cubicBezTo>
                  <a:cubicBezTo>
                    <a:pt x="2478" y="2102"/>
                    <a:pt x="2370" y="2060"/>
                    <a:pt x="2287" y="1977"/>
                  </a:cubicBezTo>
                  <a:cubicBezTo>
                    <a:pt x="2120" y="1810"/>
                    <a:pt x="2120" y="1548"/>
                    <a:pt x="2287" y="1405"/>
                  </a:cubicBezTo>
                  <a:cubicBezTo>
                    <a:pt x="2370" y="1322"/>
                    <a:pt x="2478" y="1280"/>
                    <a:pt x="2582" y="1280"/>
                  </a:cubicBezTo>
                  <a:close/>
                  <a:moveTo>
                    <a:pt x="1486" y="2376"/>
                  </a:moveTo>
                  <a:cubicBezTo>
                    <a:pt x="1590" y="2376"/>
                    <a:pt x="1692" y="2418"/>
                    <a:pt x="1763" y="2501"/>
                  </a:cubicBezTo>
                  <a:cubicBezTo>
                    <a:pt x="1930" y="2644"/>
                    <a:pt x="1930" y="2906"/>
                    <a:pt x="1763" y="3072"/>
                  </a:cubicBezTo>
                  <a:cubicBezTo>
                    <a:pt x="1692" y="3156"/>
                    <a:pt x="1590" y="3197"/>
                    <a:pt x="1486" y="3197"/>
                  </a:cubicBezTo>
                  <a:cubicBezTo>
                    <a:pt x="1382" y="3197"/>
                    <a:pt x="1275" y="3156"/>
                    <a:pt x="1192" y="3072"/>
                  </a:cubicBezTo>
                  <a:cubicBezTo>
                    <a:pt x="1025" y="2906"/>
                    <a:pt x="1025" y="2644"/>
                    <a:pt x="1192" y="2501"/>
                  </a:cubicBezTo>
                  <a:cubicBezTo>
                    <a:pt x="1275" y="2418"/>
                    <a:pt x="1382" y="2376"/>
                    <a:pt x="1486" y="2376"/>
                  </a:cubicBezTo>
                  <a:close/>
                  <a:moveTo>
                    <a:pt x="3121" y="0"/>
                  </a:moveTo>
                  <a:lnTo>
                    <a:pt x="358" y="2763"/>
                  </a:lnTo>
                  <a:cubicBezTo>
                    <a:pt x="72" y="3049"/>
                    <a:pt x="1" y="3549"/>
                    <a:pt x="382" y="3906"/>
                  </a:cubicBezTo>
                  <a:cubicBezTo>
                    <a:pt x="537" y="4073"/>
                    <a:pt x="739" y="4156"/>
                    <a:pt x="944" y="4156"/>
                  </a:cubicBezTo>
                  <a:cubicBezTo>
                    <a:pt x="1150" y="4156"/>
                    <a:pt x="1358" y="4073"/>
                    <a:pt x="1525" y="3906"/>
                  </a:cubicBezTo>
                  <a:lnTo>
                    <a:pt x="4287" y="1143"/>
                  </a:lnTo>
                  <a:lnTo>
                    <a:pt x="3121"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1305320" y="3491779"/>
              <a:ext cx="143158" cy="201422"/>
            </a:xfrm>
            <a:custGeom>
              <a:rect b="b" l="l" r="r" t="t"/>
              <a:pathLst>
                <a:path extrusionOk="0" h="5597" w="3978">
                  <a:moveTo>
                    <a:pt x="3977" y="0"/>
                  </a:moveTo>
                  <a:lnTo>
                    <a:pt x="0" y="4001"/>
                  </a:lnTo>
                  <a:lnTo>
                    <a:pt x="1596" y="5596"/>
                  </a:lnTo>
                  <a:cubicBezTo>
                    <a:pt x="3239" y="4477"/>
                    <a:pt x="3977" y="2048"/>
                    <a:pt x="397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1372151" y="3426207"/>
              <a:ext cx="198003" cy="342421"/>
            </a:xfrm>
            <a:custGeom>
              <a:rect b="b" l="l" r="r" t="t"/>
              <a:pathLst>
                <a:path extrusionOk="0" h="9515" w="5502">
                  <a:moveTo>
                    <a:pt x="4100" y="0"/>
                  </a:moveTo>
                  <a:cubicBezTo>
                    <a:pt x="4001" y="0"/>
                    <a:pt x="3906" y="36"/>
                    <a:pt x="3835" y="107"/>
                  </a:cubicBezTo>
                  <a:lnTo>
                    <a:pt x="2739" y="1203"/>
                  </a:lnTo>
                  <a:cubicBezTo>
                    <a:pt x="2858" y="2846"/>
                    <a:pt x="2549" y="4370"/>
                    <a:pt x="1953" y="5632"/>
                  </a:cubicBezTo>
                  <a:cubicBezTo>
                    <a:pt x="1525" y="6561"/>
                    <a:pt x="882" y="7442"/>
                    <a:pt x="1" y="7990"/>
                  </a:cubicBezTo>
                  <a:cubicBezTo>
                    <a:pt x="24" y="8490"/>
                    <a:pt x="24" y="8252"/>
                    <a:pt x="24" y="8919"/>
                  </a:cubicBezTo>
                  <a:cubicBezTo>
                    <a:pt x="24" y="9252"/>
                    <a:pt x="310" y="9514"/>
                    <a:pt x="644" y="9514"/>
                  </a:cubicBezTo>
                  <a:cubicBezTo>
                    <a:pt x="1001" y="9514"/>
                    <a:pt x="1287" y="9252"/>
                    <a:pt x="1287" y="8895"/>
                  </a:cubicBezTo>
                  <a:lnTo>
                    <a:pt x="1287" y="8490"/>
                  </a:lnTo>
                  <a:cubicBezTo>
                    <a:pt x="1287" y="7014"/>
                    <a:pt x="1953" y="6633"/>
                    <a:pt x="4382" y="4204"/>
                  </a:cubicBezTo>
                  <a:cubicBezTo>
                    <a:pt x="5502" y="3084"/>
                    <a:pt x="5502" y="1251"/>
                    <a:pt x="4382" y="107"/>
                  </a:cubicBezTo>
                  <a:cubicBezTo>
                    <a:pt x="4299" y="36"/>
                    <a:pt x="4198" y="0"/>
                    <a:pt x="410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65"/>
          <p:cNvGrpSpPr/>
          <p:nvPr/>
        </p:nvGrpSpPr>
        <p:grpSpPr>
          <a:xfrm>
            <a:off x="4019589" y="2861832"/>
            <a:ext cx="379714" cy="154314"/>
            <a:chOff x="4019589" y="2861832"/>
            <a:chExt cx="379714" cy="154314"/>
          </a:xfrm>
        </p:grpSpPr>
        <p:sp>
          <p:nvSpPr>
            <p:cNvPr id="1093" name="Google Shape;1093;p65"/>
            <p:cNvSpPr/>
            <p:nvPr/>
          </p:nvSpPr>
          <p:spPr>
            <a:xfrm>
              <a:off x="4019589" y="2874608"/>
              <a:ext cx="97238" cy="131318"/>
            </a:xfrm>
            <a:custGeom>
              <a:rect b="b" l="l" r="r" t="t"/>
              <a:pathLst>
                <a:path extrusionOk="0" h="3649" w="2702">
                  <a:moveTo>
                    <a:pt x="516" y="0"/>
                  </a:moveTo>
                  <a:cubicBezTo>
                    <a:pt x="364" y="0"/>
                    <a:pt x="243" y="158"/>
                    <a:pt x="310" y="336"/>
                  </a:cubicBezTo>
                  <a:cubicBezTo>
                    <a:pt x="310" y="360"/>
                    <a:pt x="334" y="408"/>
                    <a:pt x="358" y="479"/>
                  </a:cubicBezTo>
                  <a:cubicBezTo>
                    <a:pt x="405" y="598"/>
                    <a:pt x="477" y="693"/>
                    <a:pt x="405" y="836"/>
                  </a:cubicBezTo>
                  <a:lnTo>
                    <a:pt x="24" y="1717"/>
                  </a:lnTo>
                  <a:cubicBezTo>
                    <a:pt x="0" y="1789"/>
                    <a:pt x="0" y="1860"/>
                    <a:pt x="24" y="1908"/>
                  </a:cubicBezTo>
                  <a:lnTo>
                    <a:pt x="405" y="2789"/>
                  </a:lnTo>
                  <a:cubicBezTo>
                    <a:pt x="477" y="2956"/>
                    <a:pt x="405" y="3051"/>
                    <a:pt x="334" y="3218"/>
                  </a:cubicBezTo>
                  <a:lnTo>
                    <a:pt x="310" y="3313"/>
                  </a:lnTo>
                  <a:cubicBezTo>
                    <a:pt x="243" y="3470"/>
                    <a:pt x="366" y="3648"/>
                    <a:pt x="520" y="3648"/>
                  </a:cubicBezTo>
                  <a:cubicBezTo>
                    <a:pt x="529" y="3648"/>
                    <a:pt x="539" y="3648"/>
                    <a:pt x="548" y="3646"/>
                  </a:cubicBezTo>
                  <a:cubicBezTo>
                    <a:pt x="1286" y="3527"/>
                    <a:pt x="1977" y="3265"/>
                    <a:pt x="2596" y="2884"/>
                  </a:cubicBezTo>
                  <a:cubicBezTo>
                    <a:pt x="2644" y="2860"/>
                    <a:pt x="2668" y="2789"/>
                    <a:pt x="2668" y="2718"/>
                  </a:cubicBezTo>
                  <a:cubicBezTo>
                    <a:pt x="2644" y="2718"/>
                    <a:pt x="2644" y="2718"/>
                    <a:pt x="2644" y="2694"/>
                  </a:cubicBezTo>
                  <a:cubicBezTo>
                    <a:pt x="2624" y="2655"/>
                    <a:pt x="2573" y="2616"/>
                    <a:pt x="2529" y="2616"/>
                  </a:cubicBezTo>
                  <a:cubicBezTo>
                    <a:pt x="2519" y="2616"/>
                    <a:pt x="2510" y="2618"/>
                    <a:pt x="2501" y="2622"/>
                  </a:cubicBezTo>
                  <a:cubicBezTo>
                    <a:pt x="2049" y="2718"/>
                    <a:pt x="1668" y="2741"/>
                    <a:pt x="1501" y="2741"/>
                  </a:cubicBezTo>
                  <a:cubicBezTo>
                    <a:pt x="1310" y="2741"/>
                    <a:pt x="1191" y="2575"/>
                    <a:pt x="1191" y="2408"/>
                  </a:cubicBezTo>
                  <a:cubicBezTo>
                    <a:pt x="1191" y="2217"/>
                    <a:pt x="1358" y="2098"/>
                    <a:pt x="1525" y="2098"/>
                  </a:cubicBezTo>
                  <a:cubicBezTo>
                    <a:pt x="1525" y="2098"/>
                    <a:pt x="1547" y="2100"/>
                    <a:pt x="1589" y="2100"/>
                  </a:cubicBezTo>
                  <a:cubicBezTo>
                    <a:pt x="1714" y="2100"/>
                    <a:pt x="2013" y="2086"/>
                    <a:pt x="2406" y="1979"/>
                  </a:cubicBezTo>
                  <a:cubicBezTo>
                    <a:pt x="2453" y="1956"/>
                    <a:pt x="2501" y="1908"/>
                    <a:pt x="2501" y="1860"/>
                  </a:cubicBezTo>
                  <a:cubicBezTo>
                    <a:pt x="2501" y="1813"/>
                    <a:pt x="2501" y="1789"/>
                    <a:pt x="2501" y="1741"/>
                  </a:cubicBezTo>
                  <a:cubicBezTo>
                    <a:pt x="2501" y="1694"/>
                    <a:pt x="2453" y="1646"/>
                    <a:pt x="2382" y="1622"/>
                  </a:cubicBezTo>
                  <a:cubicBezTo>
                    <a:pt x="2049" y="1551"/>
                    <a:pt x="1787" y="1551"/>
                    <a:pt x="1763" y="1551"/>
                  </a:cubicBezTo>
                  <a:cubicBezTo>
                    <a:pt x="1596" y="1551"/>
                    <a:pt x="1453" y="1408"/>
                    <a:pt x="1453" y="1241"/>
                  </a:cubicBezTo>
                  <a:cubicBezTo>
                    <a:pt x="1429" y="1051"/>
                    <a:pt x="1572" y="908"/>
                    <a:pt x="1763" y="908"/>
                  </a:cubicBezTo>
                  <a:cubicBezTo>
                    <a:pt x="1787" y="908"/>
                    <a:pt x="2096" y="908"/>
                    <a:pt x="2477" y="979"/>
                  </a:cubicBezTo>
                  <a:cubicBezTo>
                    <a:pt x="2491" y="984"/>
                    <a:pt x="2505" y="986"/>
                    <a:pt x="2518" y="986"/>
                  </a:cubicBezTo>
                  <a:cubicBezTo>
                    <a:pt x="2637" y="986"/>
                    <a:pt x="2701" y="805"/>
                    <a:pt x="2572" y="741"/>
                  </a:cubicBezTo>
                  <a:cubicBezTo>
                    <a:pt x="1953" y="360"/>
                    <a:pt x="1286" y="122"/>
                    <a:pt x="548" y="3"/>
                  </a:cubicBezTo>
                  <a:cubicBezTo>
                    <a:pt x="538" y="1"/>
                    <a:pt x="527" y="0"/>
                    <a:pt x="51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4301201" y="2874608"/>
              <a:ext cx="98102" cy="131318"/>
            </a:xfrm>
            <a:custGeom>
              <a:rect b="b" l="l" r="r" t="t"/>
              <a:pathLst>
                <a:path extrusionOk="0" h="3649" w="2726">
                  <a:moveTo>
                    <a:pt x="2209" y="0"/>
                  </a:moveTo>
                  <a:cubicBezTo>
                    <a:pt x="2199" y="0"/>
                    <a:pt x="2188" y="1"/>
                    <a:pt x="2178" y="3"/>
                  </a:cubicBezTo>
                  <a:cubicBezTo>
                    <a:pt x="1439" y="122"/>
                    <a:pt x="773" y="360"/>
                    <a:pt x="153" y="741"/>
                  </a:cubicBezTo>
                  <a:cubicBezTo>
                    <a:pt x="82" y="765"/>
                    <a:pt x="58" y="836"/>
                    <a:pt x="82" y="884"/>
                  </a:cubicBezTo>
                  <a:cubicBezTo>
                    <a:pt x="82" y="908"/>
                    <a:pt x="82" y="908"/>
                    <a:pt x="106" y="931"/>
                  </a:cubicBezTo>
                  <a:cubicBezTo>
                    <a:pt x="106" y="1003"/>
                    <a:pt x="177" y="1027"/>
                    <a:pt x="249" y="1027"/>
                  </a:cubicBezTo>
                  <a:cubicBezTo>
                    <a:pt x="671" y="925"/>
                    <a:pt x="974" y="896"/>
                    <a:pt x="1123" y="896"/>
                  </a:cubicBezTo>
                  <a:cubicBezTo>
                    <a:pt x="1183" y="896"/>
                    <a:pt x="1218" y="901"/>
                    <a:pt x="1225" y="908"/>
                  </a:cubicBezTo>
                  <a:cubicBezTo>
                    <a:pt x="1416" y="908"/>
                    <a:pt x="1535" y="1051"/>
                    <a:pt x="1535" y="1241"/>
                  </a:cubicBezTo>
                  <a:cubicBezTo>
                    <a:pt x="1535" y="1395"/>
                    <a:pt x="1392" y="1529"/>
                    <a:pt x="1238" y="1529"/>
                  </a:cubicBezTo>
                  <a:cubicBezTo>
                    <a:pt x="1226" y="1529"/>
                    <a:pt x="1213" y="1529"/>
                    <a:pt x="1201" y="1527"/>
                  </a:cubicBezTo>
                  <a:cubicBezTo>
                    <a:pt x="1201" y="1527"/>
                    <a:pt x="868" y="1527"/>
                    <a:pt x="320" y="1646"/>
                  </a:cubicBezTo>
                  <a:cubicBezTo>
                    <a:pt x="272" y="1670"/>
                    <a:pt x="225" y="1717"/>
                    <a:pt x="225" y="1789"/>
                  </a:cubicBezTo>
                  <a:cubicBezTo>
                    <a:pt x="225" y="1813"/>
                    <a:pt x="225" y="1836"/>
                    <a:pt x="225" y="1884"/>
                  </a:cubicBezTo>
                  <a:cubicBezTo>
                    <a:pt x="225" y="1932"/>
                    <a:pt x="272" y="2003"/>
                    <a:pt x="320" y="2003"/>
                  </a:cubicBezTo>
                  <a:cubicBezTo>
                    <a:pt x="653" y="2098"/>
                    <a:pt x="939" y="2098"/>
                    <a:pt x="963" y="2098"/>
                  </a:cubicBezTo>
                  <a:cubicBezTo>
                    <a:pt x="975" y="2097"/>
                    <a:pt x="987" y="2096"/>
                    <a:pt x="999" y="2096"/>
                  </a:cubicBezTo>
                  <a:cubicBezTo>
                    <a:pt x="1150" y="2096"/>
                    <a:pt x="1273" y="2231"/>
                    <a:pt x="1273" y="2408"/>
                  </a:cubicBezTo>
                  <a:cubicBezTo>
                    <a:pt x="1273" y="2551"/>
                    <a:pt x="1154" y="2718"/>
                    <a:pt x="939" y="2718"/>
                  </a:cubicBezTo>
                  <a:cubicBezTo>
                    <a:pt x="844" y="2718"/>
                    <a:pt x="558" y="2718"/>
                    <a:pt x="225" y="2646"/>
                  </a:cubicBezTo>
                  <a:cubicBezTo>
                    <a:pt x="211" y="2641"/>
                    <a:pt x="197" y="2639"/>
                    <a:pt x="184" y="2639"/>
                  </a:cubicBezTo>
                  <a:cubicBezTo>
                    <a:pt x="65" y="2639"/>
                    <a:pt x="1" y="2820"/>
                    <a:pt x="130" y="2884"/>
                  </a:cubicBezTo>
                  <a:cubicBezTo>
                    <a:pt x="749" y="3265"/>
                    <a:pt x="1439" y="3527"/>
                    <a:pt x="2178" y="3646"/>
                  </a:cubicBezTo>
                  <a:cubicBezTo>
                    <a:pt x="2187" y="3648"/>
                    <a:pt x="2197" y="3648"/>
                    <a:pt x="2206" y="3648"/>
                  </a:cubicBezTo>
                  <a:cubicBezTo>
                    <a:pt x="2360" y="3648"/>
                    <a:pt x="2483" y="3470"/>
                    <a:pt x="2416" y="3313"/>
                  </a:cubicBezTo>
                  <a:lnTo>
                    <a:pt x="2392" y="3218"/>
                  </a:lnTo>
                  <a:cubicBezTo>
                    <a:pt x="2320" y="3051"/>
                    <a:pt x="2249" y="2956"/>
                    <a:pt x="2320" y="2789"/>
                  </a:cubicBezTo>
                  <a:lnTo>
                    <a:pt x="2701" y="1908"/>
                  </a:lnTo>
                  <a:cubicBezTo>
                    <a:pt x="2725" y="1860"/>
                    <a:pt x="2725" y="1789"/>
                    <a:pt x="2701" y="1717"/>
                  </a:cubicBezTo>
                  <a:lnTo>
                    <a:pt x="2320" y="836"/>
                  </a:lnTo>
                  <a:cubicBezTo>
                    <a:pt x="2249" y="693"/>
                    <a:pt x="2320" y="574"/>
                    <a:pt x="2392" y="408"/>
                  </a:cubicBezTo>
                  <a:lnTo>
                    <a:pt x="2416" y="336"/>
                  </a:lnTo>
                  <a:cubicBezTo>
                    <a:pt x="2483" y="158"/>
                    <a:pt x="2362" y="0"/>
                    <a:pt x="220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4132738" y="2861832"/>
              <a:ext cx="153415" cy="154314"/>
            </a:xfrm>
            <a:custGeom>
              <a:rect b="b" l="l" r="r" t="t"/>
              <a:pathLst>
                <a:path extrusionOk="0" h="4288" w="4263">
                  <a:moveTo>
                    <a:pt x="2143" y="977"/>
                  </a:moveTo>
                  <a:cubicBezTo>
                    <a:pt x="2786" y="977"/>
                    <a:pt x="3286" y="1501"/>
                    <a:pt x="3286" y="2144"/>
                  </a:cubicBezTo>
                  <a:cubicBezTo>
                    <a:pt x="3286" y="2787"/>
                    <a:pt x="2762" y="3311"/>
                    <a:pt x="2143" y="3311"/>
                  </a:cubicBezTo>
                  <a:cubicBezTo>
                    <a:pt x="1500" y="3311"/>
                    <a:pt x="976" y="2787"/>
                    <a:pt x="976" y="2144"/>
                  </a:cubicBezTo>
                  <a:cubicBezTo>
                    <a:pt x="976" y="1501"/>
                    <a:pt x="1477" y="977"/>
                    <a:pt x="2143" y="977"/>
                  </a:cubicBezTo>
                  <a:close/>
                  <a:moveTo>
                    <a:pt x="2143" y="1"/>
                  </a:moveTo>
                  <a:cubicBezTo>
                    <a:pt x="953" y="1"/>
                    <a:pt x="0" y="953"/>
                    <a:pt x="0" y="2144"/>
                  </a:cubicBezTo>
                  <a:cubicBezTo>
                    <a:pt x="0" y="3335"/>
                    <a:pt x="953" y="4287"/>
                    <a:pt x="2143" y="4287"/>
                  </a:cubicBezTo>
                  <a:cubicBezTo>
                    <a:pt x="3310" y="4287"/>
                    <a:pt x="4263" y="3335"/>
                    <a:pt x="4263" y="2144"/>
                  </a:cubicBezTo>
                  <a:cubicBezTo>
                    <a:pt x="4263" y="953"/>
                    <a:pt x="3286" y="1"/>
                    <a:pt x="214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p:nvPr/>
          </p:nvSpPr>
          <p:spPr>
            <a:xfrm>
              <a:off x="4190140" y="2920098"/>
              <a:ext cx="38615" cy="37751"/>
            </a:xfrm>
            <a:custGeom>
              <a:rect b="b" l="l" r="r" t="t"/>
              <a:pathLst>
                <a:path extrusionOk="0" h="1049" w="1073">
                  <a:moveTo>
                    <a:pt x="548" y="1"/>
                  </a:moveTo>
                  <a:cubicBezTo>
                    <a:pt x="239" y="1"/>
                    <a:pt x="1" y="239"/>
                    <a:pt x="1" y="525"/>
                  </a:cubicBezTo>
                  <a:cubicBezTo>
                    <a:pt x="1" y="811"/>
                    <a:pt x="239" y="1049"/>
                    <a:pt x="548" y="1049"/>
                  </a:cubicBezTo>
                  <a:cubicBezTo>
                    <a:pt x="834" y="1049"/>
                    <a:pt x="1072" y="811"/>
                    <a:pt x="1072" y="525"/>
                  </a:cubicBezTo>
                  <a:cubicBezTo>
                    <a:pt x="1072" y="239"/>
                    <a:pt x="834" y="1"/>
                    <a:pt x="54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5"/>
          <p:cNvGrpSpPr/>
          <p:nvPr/>
        </p:nvGrpSpPr>
        <p:grpSpPr>
          <a:xfrm>
            <a:off x="3354518" y="2745265"/>
            <a:ext cx="370275" cy="387407"/>
            <a:chOff x="3354518" y="2745265"/>
            <a:chExt cx="370275" cy="387407"/>
          </a:xfrm>
        </p:grpSpPr>
        <p:sp>
          <p:nvSpPr>
            <p:cNvPr id="1098" name="Google Shape;1098;p65"/>
            <p:cNvSpPr/>
            <p:nvPr/>
          </p:nvSpPr>
          <p:spPr>
            <a:xfrm>
              <a:off x="3430778" y="2745265"/>
              <a:ext cx="23176" cy="28322"/>
            </a:xfrm>
            <a:custGeom>
              <a:rect b="b" l="l" r="r" t="t"/>
              <a:pathLst>
                <a:path extrusionOk="0" h="787" w="644">
                  <a:moveTo>
                    <a:pt x="334" y="1"/>
                  </a:moveTo>
                  <a:cubicBezTo>
                    <a:pt x="144" y="1"/>
                    <a:pt x="1" y="144"/>
                    <a:pt x="1" y="334"/>
                  </a:cubicBezTo>
                  <a:lnTo>
                    <a:pt x="1" y="787"/>
                  </a:lnTo>
                  <a:lnTo>
                    <a:pt x="644" y="787"/>
                  </a:lnTo>
                  <a:lnTo>
                    <a:pt x="644" y="334"/>
                  </a:lnTo>
                  <a:cubicBezTo>
                    <a:pt x="644" y="144"/>
                    <a:pt x="501" y="1"/>
                    <a:pt x="3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5"/>
            <p:cNvSpPr/>
            <p:nvPr/>
          </p:nvSpPr>
          <p:spPr>
            <a:xfrm>
              <a:off x="3626197" y="2745265"/>
              <a:ext cx="22312" cy="28322"/>
            </a:xfrm>
            <a:custGeom>
              <a:rect b="b" l="l" r="r" t="t"/>
              <a:pathLst>
                <a:path extrusionOk="0" h="787" w="620">
                  <a:moveTo>
                    <a:pt x="310" y="1"/>
                  </a:moveTo>
                  <a:cubicBezTo>
                    <a:pt x="144" y="1"/>
                    <a:pt x="1" y="144"/>
                    <a:pt x="1" y="334"/>
                  </a:cubicBezTo>
                  <a:lnTo>
                    <a:pt x="1" y="787"/>
                  </a:lnTo>
                  <a:lnTo>
                    <a:pt x="620" y="787"/>
                  </a:lnTo>
                  <a:lnTo>
                    <a:pt x="620" y="334"/>
                  </a:lnTo>
                  <a:cubicBezTo>
                    <a:pt x="620" y="144"/>
                    <a:pt x="477" y="1"/>
                    <a:pt x="31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5"/>
            <p:cNvSpPr/>
            <p:nvPr/>
          </p:nvSpPr>
          <p:spPr>
            <a:xfrm>
              <a:off x="3354518" y="2796693"/>
              <a:ext cx="370275" cy="335979"/>
            </a:xfrm>
            <a:custGeom>
              <a:rect b="b" l="l" r="r" t="t"/>
              <a:pathLst>
                <a:path extrusionOk="0" h="9336" w="10289">
                  <a:moveTo>
                    <a:pt x="2906" y="1144"/>
                  </a:moveTo>
                  <a:cubicBezTo>
                    <a:pt x="3334" y="1144"/>
                    <a:pt x="3692" y="1501"/>
                    <a:pt x="3692" y="1953"/>
                  </a:cubicBezTo>
                  <a:lnTo>
                    <a:pt x="3692" y="2787"/>
                  </a:lnTo>
                  <a:cubicBezTo>
                    <a:pt x="3692" y="3216"/>
                    <a:pt x="3334" y="3573"/>
                    <a:pt x="2906" y="3573"/>
                  </a:cubicBezTo>
                  <a:lnTo>
                    <a:pt x="2406" y="3573"/>
                  </a:lnTo>
                  <a:cubicBezTo>
                    <a:pt x="1953" y="3573"/>
                    <a:pt x="1620" y="3216"/>
                    <a:pt x="1620" y="2787"/>
                  </a:cubicBezTo>
                  <a:lnTo>
                    <a:pt x="1620" y="1953"/>
                  </a:lnTo>
                  <a:cubicBezTo>
                    <a:pt x="1620" y="1501"/>
                    <a:pt x="1953" y="1144"/>
                    <a:pt x="2406" y="1144"/>
                  </a:cubicBezTo>
                  <a:close/>
                  <a:moveTo>
                    <a:pt x="5811" y="1144"/>
                  </a:moveTo>
                  <a:cubicBezTo>
                    <a:pt x="6002" y="1144"/>
                    <a:pt x="6145" y="1287"/>
                    <a:pt x="6145" y="1477"/>
                  </a:cubicBezTo>
                  <a:cubicBezTo>
                    <a:pt x="6145" y="1644"/>
                    <a:pt x="6002" y="1787"/>
                    <a:pt x="5811" y="1787"/>
                  </a:cubicBezTo>
                  <a:lnTo>
                    <a:pt x="5073" y="1787"/>
                  </a:lnTo>
                  <a:cubicBezTo>
                    <a:pt x="4882" y="1787"/>
                    <a:pt x="4716" y="1953"/>
                    <a:pt x="4716" y="2168"/>
                  </a:cubicBezTo>
                  <a:lnTo>
                    <a:pt x="4716" y="2573"/>
                  </a:lnTo>
                  <a:cubicBezTo>
                    <a:pt x="4716" y="2763"/>
                    <a:pt x="4882" y="2930"/>
                    <a:pt x="5073" y="2930"/>
                  </a:cubicBezTo>
                  <a:lnTo>
                    <a:pt x="5811" y="2930"/>
                  </a:lnTo>
                  <a:cubicBezTo>
                    <a:pt x="6002" y="2930"/>
                    <a:pt x="6145" y="3073"/>
                    <a:pt x="6145" y="3263"/>
                  </a:cubicBezTo>
                  <a:cubicBezTo>
                    <a:pt x="6145" y="3430"/>
                    <a:pt x="6002" y="3573"/>
                    <a:pt x="5811" y="3573"/>
                  </a:cubicBezTo>
                  <a:lnTo>
                    <a:pt x="5073" y="3573"/>
                  </a:lnTo>
                  <a:cubicBezTo>
                    <a:pt x="4525" y="3573"/>
                    <a:pt x="4073" y="3120"/>
                    <a:pt x="4073" y="2573"/>
                  </a:cubicBezTo>
                  <a:lnTo>
                    <a:pt x="4073" y="2168"/>
                  </a:lnTo>
                  <a:cubicBezTo>
                    <a:pt x="4073" y="1620"/>
                    <a:pt x="4525" y="1144"/>
                    <a:pt x="5073" y="1144"/>
                  </a:cubicBezTo>
                  <a:close/>
                  <a:moveTo>
                    <a:pt x="8288" y="1144"/>
                  </a:moveTo>
                  <a:cubicBezTo>
                    <a:pt x="8455" y="1144"/>
                    <a:pt x="8597" y="1287"/>
                    <a:pt x="8597" y="1477"/>
                  </a:cubicBezTo>
                  <a:cubicBezTo>
                    <a:pt x="8597" y="1644"/>
                    <a:pt x="8455" y="1787"/>
                    <a:pt x="8288" y="1787"/>
                  </a:cubicBezTo>
                  <a:lnTo>
                    <a:pt x="7883" y="1787"/>
                  </a:lnTo>
                  <a:lnTo>
                    <a:pt x="7883" y="3263"/>
                  </a:lnTo>
                  <a:cubicBezTo>
                    <a:pt x="7883" y="3430"/>
                    <a:pt x="7740" y="3573"/>
                    <a:pt x="7550" y="3573"/>
                  </a:cubicBezTo>
                  <a:cubicBezTo>
                    <a:pt x="7383" y="3573"/>
                    <a:pt x="7240" y="3430"/>
                    <a:pt x="7240" y="3263"/>
                  </a:cubicBezTo>
                  <a:lnTo>
                    <a:pt x="7240" y="1787"/>
                  </a:lnTo>
                  <a:lnTo>
                    <a:pt x="6835" y="1787"/>
                  </a:lnTo>
                  <a:cubicBezTo>
                    <a:pt x="6669" y="1787"/>
                    <a:pt x="6526" y="1644"/>
                    <a:pt x="6526" y="1477"/>
                  </a:cubicBezTo>
                  <a:cubicBezTo>
                    <a:pt x="6526" y="1287"/>
                    <a:pt x="6669" y="1144"/>
                    <a:pt x="6835" y="1144"/>
                  </a:cubicBezTo>
                  <a:close/>
                  <a:moveTo>
                    <a:pt x="4692" y="4311"/>
                  </a:moveTo>
                  <a:cubicBezTo>
                    <a:pt x="4978" y="4311"/>
                    <a:pt x="5121" y="4668"/>
                    <a:pt x="4930" y="4859"/>
                  </a:cubicBezTo>
                  <a:lnTo>
                    <a:pt x="3739" y="6026"/>
                  </a:lnTo>
                  <a:lnTo>
                    <a:pt x="3835" y="6026"/>
                  </a:lnTo>
                  <a:cubicBezTo>
                    <a:pt x="4501" y="6026"/>
                    <a:pt x="5025" y="6573"/>
                    <a:pt x="5025" y="7216"/>
                  </a:cubicBezTo>
                  <a:cubicBezTo>
                    <a:pt x="5025" y="7859"/>
                    <a:pt x="4501" y="8383"/>
                    <a:pt x="3835" y="8383"/>
                  </a:cubicBezTo>
                  <a:lnTo>
                    <a:pt x="2072" y="8383"/>
                  </a:lnTo>
                  <a:cubicBezTo>
                    <a:pt x="1906" y="8383"/>
                    <a:pt x="1763" y="8240"/>
                    <a:pt x="1763" y="8074"/>
                  </a:cubicBezTo>
                  <a:cubicBezTo>
                    <a:pt x="1763" y="7907"/>
                    <a:pt x="1906" y="7764"/>
                    <a:pt x="2072" y="7764"/>
                  </a:cubicBezTo>
                  <a:lnTo>
                    <a:pt x="3835" y="7764"/>
                  </a:lnTo>
                  <a:cubicBezTo>
                    <a:pt x="4144" y="7764"/>
                    <a:pt x="4382" y="7502"/>
                    <a:pt x="4382" y="7216"/>
                  </a:cubicBezTo>
                  <a:cubicBezTo>
                    <a:pt x="4382" y="6907"/>
                    <a:pt x="4144" y="6669"/>
                    <a:pt x="3835" y="6669"/>
                  </a:cubicBezTo>
                  <a:lnTo>
                    <a:pt x="2977" y="6669"/>
                  </a:lnTo>
                  <a:cubicBezTo>
                    <a:pt x="2644" y="6669"/>
                    <a:pt x="2525" y="6240"/>
                    <a:pt x="2811" y="6073"/>
                  </a:cubicBezTo>
                  <a:lnTo>
                    <a:pt x="3930" y="4954"/>
                  </a:lnTo>
                  <a:lnTo>
                    <a:pt x="1929" y="4954"/>
                  </a:lnTo>
                  <a:cubicBezTo>
                    <a:pt x="1763" y="4954"/>
                    <a:pt x="1620" y="4811"/>
                    <a:pt x="1620" y="4644"/>
                  </a:cubicBezTo>
                  <a:cubicBezTo>
                    <a:pt x="1620" y="4454"/>
                    <a:pt x="1763" y="4311"/>
                    <a:pt x="1929" y="4311"/>
                  </a:cubicBezTo>
                  <a:close/>
                  <a:moveTo>
                    <a:pt x="7130" y="4272"/>
                  </a:moveTo>
                  <a:cubicBezTo>
                    <a:pt x="7297" y="4272"/>
                    <a:pt x="7454" y="4401"/>
                    <a:pt x="7454" y="4597"/>
                  </a:cubicBezTo>
                  <a:lnTo>
                    <a:pt x="7454" y="7764"/>
                  </a:lnTo>
                  <a:lnTo>
                    <a:pt x="8121" y="7764"/>
                  </a:lnTo>
                  <a:cubicBezTo>
                    <a:pt x="8312" y="7764"/>
                    <a:pt x="8455" y="7907"/>
                    <a:pt x="8455" y="8074"/>
                  </a:cubicBezTo>
                  <a:cubicBezTo>
                    <a:pt x="8455" y="8240"/>
                    <a:pt x="8312" y="8383"/>
                    <a:pt x="8121" y="8383"/>
                  </a:cubicBezTo>
                  <a:lnTo>
                    <a:pt x="6145" y="8383"/>
                  </a:lnTo>
                  <a:cubicBezTo>
                    <a:pt x="5978" y="8383"/>
                    <a:pt x="5835" y="8240"/>
                    <a:pt x="5835" y="8074"/>
                  </a:cubicBezTo>
                  <a:cubicBezTo>
                    <a:pt x="5835" y="7907"/>
                    <a:pt x="5978" y="7764"/>
                    <a:pt x="6145" y="7764"/>
                  </a:cubicBezTo>
                  <a:lnTo>
                    <a:pt x="6811" y="7764"/>
                  </a:lnTo>
                  <a:lnTo>
                    <a:pt x="6811" y="5359"/>
                  </a:lnTo>
                  <a:lnTo>
                    <a:pt x="6573" y="5597"/>
                  </a:lnTo>
                  <a:cubicBezTo>
                    <a:pt x="6514" y="5657"/>
                    <a:pt x="6430" y="5686"/>
                    <a:pt x="6347" y="5686"/>
                  </a:cubicBezTo>
                  <a:cubicBezTo>
                    <a:pt x="6264" y="5686"/>
                    <a:pt x="6180" y="5657"/>
                    <a:pt x="6121" y="5597"/>
                  </a:cubicBezTo>
                  <a:cubicBezTo>
                    <a:pt x="6002" y="5478"/>
                    <a:pt x="6002" y="5264"/>
                    <a:pt x="6121" y="5145"/>
                  </a:cubicBezTo>
                  <a:lnTo>
                    <a:pt x="6907" y="4359"/>
                  </a:lnTo>
                  <a:cubicBezTo>
                    <a:pt x="6974" y="4299"/>
                    <a:pt x="7053" y="4272"/>
                    <a:pt x="7130" y="4272"/>
                  </a:cubicBezTo>
                  <a:close/>
                  <a:moveTo>
                    <a:pt x="334" y="1"/>
                  </a:moveTo>
                  <a:cubicBezTo>
                    <a:pt x="143" y="1"/>
                    <a:pt x="0" y="144"/>
                    <a:pt x="0" y="310"/>
                  </a:cubicBezTo>
                  <a:lnTo>
                    <a:pt x="0" y="9002"/>
                  </a:lnTo>
                  <a:cubicBezTo>
                    <a:pt x="0" y="9193"/>
                    <a:pt x="143" y="9336"/>
                    <a:pt x="334" y="9336"/>
                  </a:cubicBezTo>
                  <a:lnTo>
                    <a:pt x="9979" y="9336"/>
                  </a:lnTo>
                  <a:cubicBezTo>
                    <a:pt x="10145" y="9336"/>
                    <a:pt x="10288" y="9193"/>
                    <a:pt x="10288" y="9002"/>
                  </a:cubicBezTo>
                  <a:lnTo>
                    <a:pt x="10288" y="310"/>
                  </a:lnTo>
                  <a:cubicBezTo>
                    <a:pt x="10288" y="144"/>
                    <a:pt x="10145" y="1"/>
                    <a:pt x="9979" y="1"/>
                  </a:cubicBezTo>
                  <a:lnTo>
                    <a:pt x="8169" y="1"/>
                  </a:lnTo>
                  <a:lnTo>
                    <a:pt x="8169" y="453"/>
                  </a:lnTo>
                  <a:cubicBezTo>
                    <a:pt x="8169" y="620"/>
                    <a:pt x="8026" y="763"/>
                    <a:pt x="7859" y="763"/>
                  </a:cubicBezTo>
                  <a:cubicBezTo>
                    <a:pt x="7693" y="763"/>
                    <a:pt x="7550" y="620"/>
                    <a:pt x="7550" y="453"/>
                  </a:cubicBezTo>
                  <a:lnTo>
                    <a:pt x="7550" y="1"/>
                  </a:lnTo>
                  <a:lnTo>
                    <a:pt x="2763" y="1"/>
                  </a:lnTo>
                  <a:lnTo>
                    <a:pt x="2763" y="453"/>
                  </a:lnTo>
                  <a:cubicBezTo>
                    <a:pt x="2763" y="620"/>
                    <a:pt x="2620" y="763"/>
                    <a:pt x="2453" y="763"/>
                  </a:cubicBezTo>
                  <a:cubicBezTo>
                    <a:pt x="2263" y="763"/>
                    <a:pt x="2120" y="620"/>
                    <a:pt x="2120" y="453"/>
                  </a:cubicBezTo>
                  <a:lnTo>
                    <a:pt x="2120"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5"/>
            <p:cNvSpPr/>
            <p:nvPr/>
          </p:nvSpPr>
          <p:spPr>
            <a:xfrm>
              <a:off x="3435097" y="2860969"/>
              <a:ext cx="29150" cy="41170"/>
            </a:xfrm>
            <a:custGeom>
              <a:rect b="b" l="l" r="r" t="t"/>
              <a:pathLst>
                <a:path extrusionOk="0" h="1144" w="810">
                  <a:moveTo>
                    <a:pt x="167" y="1"/>
                  </a:moveTo>
                  <a:cubicBezTo>
                    <a:pt x="71" y="1"/>
                    <a:pt x="0" y="72"/>
                    <a:pt x="0" y="167"/>
                  </a:cubicBezTo>
                  <a:lnTo>
                    <a:pt x="0" y="1001"/>
                  </a:lnTo>
                  <a:cubicBezTo>
                    <a:pt x="0" y="1072"/>
                    <a:pt x="71" y="1144"/>
                    <a:pt x="167" y="1144"/>
                  </a:cubicBezTo>
                  <a:lnTo>
                    <a:pt x="667" y="1144"/>
                  </a:lnTo>
                  <a:cubicBezTo>
                    <a:pt x="738" y="1144"/>
                    <a:pt x="810" y="1072"/>
                    <a:pt x="810" y="1001"/>
                  </a:cubicBezTo>
                  <a:lnTo>
                    <a:pt x="810" y="167"/>
                  </a:lnTo>
                  <a:cubicBezTo>
                    <a:pt x="810" y="72"/>
                    <a:pt x="738" y="1"/>
                    <a:pt x="66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5"/>
          <p:cNvGrpSpPr/>
          <p:nvPr/>
        </p:nvGrpSpPr>
        <p:grpSpPr>
          <a:xfrm>
            <a:off x="2620024" y="2747064"/>
            <a:ext cx="383123" cy="383915"/>
            <a:chOff x="2620024" y="2747064"/>
            <a:chExt cx="383123" cy="383915"/>
          </a:xfrm>
        </p:grpSpPr>
        <p:sp>
          <p:nvSpPr>
            <p:cNvPr id="1103" name="Google Shape;1103;p65"/>
            <p:cNvSpPr/>
            <p:nvPr/>
          </p:nvSpPr>
          <p:spPr>
            <a:xfrm>
              <a:off x="2871477" y="3028064"/>
              <a:ext cx="104256" cy="84067"/>
            </a:xfrm>
            <a:custGeom>
              <a:rect b="b" l="l" r="r" t="t"/>
              <a:pathLst>
                <a:path extrusionOk="0" h="2336" w="2897">
                  <a:moveTo>
                    <a:pt x="2036" y="1"/>
                  </a:moveTo>
                  <a:cubicBezTo>
                    <a:pt x="944" y="1"/>
                    <a:pt x="1" y="1183"/>
                    <a:pt x="586" y="2335"/>
                  </a:cubicBezTo>
                  <a:cubicBezTo>
                    <a:pt x="1539" y="1883"/>
                    <a:pt x="2325" y="1240"/>
                    <a:pt x="2896" y="263"/>
                  </a:cubicBezTo>
                  <a:cubicBezTo>
                    <a:pt x="2616" y="81"/>
                    <a:pt x="2321" y="1"/>
                    <a:pt x="203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5"/>
            <p:cNvSpPr/>
            <p:nvPr/>
          </p:nvSpPr>
          <p:spPr>
            <a:xfrm>
              <a:off x="2620024" y="2747064"/>
              <a:ext cx="383123" cy="383915"/>
            </a:xfrm>
            <a:custGeom>
              <a:rect b="b" l="l" r="r" t="t"/>
              <a:pathLst>
                <a:path extrusionOk="0" h="10668" w="10646">
                  <a:moveTo>
                    <a:pt x="5025" y="1499"/>
                  </a:moveTo>
                  <a:cubicBezTo>
                    <a:pt x="5668" y="1499"/>
                    <a:pt x="6168" y="2023"/>
                    <a:pt x="6168" y="2642"/>
                  </a:cubicBezTo>
                  <a:cubicBezTo>
                    <a:pt x="6168" y="3261"/>
                    <a:pt x="5668" y="3785"/>
                    <a:pt x="5025" y="3785"/>
                  </a:cubicBezTo>
                  <a:cubicBezTo>
                    <a:pt x="4406" y="3785"/>
                    <a:pt x="3906" y="3261"/>
                    <a:pt x="3906" y="2642"/>
                  </a:cubicBezTo>
                  <a:cubicBezTo>
                    <a:pt x="3906" y="2023"/>
                    <a:pt x="4406" y="1499"/>
                    <a:pt x="5025" y="1499"/>
                  </a:cubicBezTo>
                  <a:close/>
                  <a:moveTo>
                    <a:pt x="2382" y="3213"/>
                  </a:moveTo>
                  <a:cubicBezTo>
                    <a:pt x="3334" y="3213"/>
                    <a:pt x="4097" y="3975"/>
                    <a:pt x="4097" y="4928"/>
                  </a:cubicBezTo>
                  <a:cubicBezTo>
                    <a:pt x="4097" y="5857"/>
                    <a:pt x="3334" y="6619"/>
                    <a:pt x="2382" y="6619"/>
                  </a:cubicBezTo>
                  <a:cubicBezTo>
                    <a:pt x="1453" y="6619"/>
                    <a:pt x="691" y="5857"/>
                    <a:pt x="691" y="4928"/>
                  </a:cubicBezTo>
                  <a:cubicBezTo>
                    <a:pt x="691" y="3975"/>
                    <a:pt x="1453" y="3213"/>
                    <a:pt x="2382" y="3213"/>
                  </a:cubicBezTo>
                  <a:close/>
                  <a:moveTo>
                    <a:pt x="5930" y="4595"/>
                  </a:moveTo>
                  <a:cubicBezTo>
                    <a:pt x="6573" y="4595"/>
                    <a:pt x="7073" y="5118"/>
                    <a:pt x="7073" y="5738"/>
                  </a:cubicBezTo>
                  <a:cubicBezTo>
                    <a:pt x="7073" y="6357"/>
                    <a:pt x="6573" y="6881"/>
                    <a:pt x="5930" y="6881"/>
                  </a:cubicBezTo>
                  <a:cubicBezTo>
                    <a:pt x="5311" y="6881"/>
                    <a:pt x="4787" y="6357"/>
                    <a:pt x="4787" y="5738"/>
                  </a:cubicBezTo>
                  <a:cubicBezTo>
                    <a:pt x="4787" y="5118"/>
                    <a:pt x="5311" y="4595"/>
                    <a:pt x="5930" y="4595"/>
                  </a:cubicBezTo>
                  <a:close/>
                  <a:moveTo>
                    <a:pt x="5333" y="1"/>
                  </a:moveTo>
                  <a:cubicBezTo>
                    <a:pt x="2551" y="1"/>
                    <a:pt x="0" y="2237"/>
                    <a:pt x="0" y="5333"/>
                  </a:cubicBezTo>
                  <a:cubicBezTo>
                    <a:pt x="0" y="6190"/>
                    <a:pt x="191" y="7024"/>
                    <a:pt x="572" y="7762"/>
                  </a:cubicBezTo>
                  <a:cubicBezTo>
                    <a:pt x="810" y="7667"/>
                    <a:pt x="1048" y="7619"/>
                    <a:pt x="1286" y="7619"/>
                  </a:cubicBezTo>
                  <a:cubicBezTo>
                    <a:pt x="2287" y="7619"/>
                    <a:pt x="3001" y="8429"/>
                    <a:pt x="3001" y="9334"/>
                  </a:cubicBezTo>
                  <a:cubicBezTo>
                    <a:pt x="3001" y="9572"/>
                    <a:pt x="2953" y="9810"/>
                    <a:pt x="2834" y="10048"/>
                  </a:cubicBezTo>
                  <a:cubicBezTo>
                    <a:pt x="3596" y="10453"/>
                    <a:pt x="4454" y="10667"/>
                    <a:pt x="5311" y="10667"/>
                  </a:cubicBezTo>
                  <a:cubicBezTo>
                    <a:pt x="5883" y="10667"/>
                    <a:pt x="6454" y="10572"/>
                    <a:pt x="6978" y="10381"/>
                  </a:cubicBezTo>
                  <a:cubicBezTo>
                    <a:pt x="6835" y="10096"/>
                    <a:pt x="6764" y="9762"/>
                    <a:pt x="6764" y="9429"/>
                  </a:cubicBezTo>
                  <a:cubicBezTo>
                    <a:pt x="6764" y="8191"/>
                    <a:pt x="7788" y="7167"/>
                    <a:pt x="9026" y="7167"/>
                  </a:cubicBezTo>
                  <a:cubicBezTo>
                    <a:pt x="9431" y="7167"/>
                    <a:pt x="9836" y="7286"/>
                    <a:pt x="10193" y="7500"/>
                  </a:cubicBezTo>
                  <a:cubicBezTo>
                    <a:pt x="10479" y="6809"/>
                    <a:pt x="10646" y="6071"/>
                    <a:pt x="10646" y="5333"/>
                  </a:cubicBezTo>
                  <a:cubicBezTo>
                    <a:pt x="10646" y="4642"/>
                    <a:pt x="10503" y="3975"/>
                    <a:pt x="10241" y="3332"/>
                  </a:cubicBezTo>
                  <a:cubicBezTo>
                    <a:pt x="10050" y="3404"/>
                    <a:pt x="9836" y="3428"/>
                    <a:pt x="9598" y="3428"/>
                  </a:cubicBezTo>
                  <a:cubicBezTo>
                    <a:pt x="8526" y="3428"/>
                    <a:pt x="7645" y="2570"/>
                    <a:pt x="7645" y="1475"/>
                  </a:cubicBezTo>
                  <a:cubicBezTo>
                    <a:pt x="7645" y="1189"/>
                    <a:pt x="7716" y="903"/>
                    <a:pt x="7835" y="641"/>
                  </a:cubicBezTo>
                  <a:cubicBezTo>
                    <a:pt x="7022" y="202"/>
                    <a:pt x="6167" y="1"/>
                    <a:pt x="533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2652594" y="3043503"/>
              <a:ext cx="59955" cy="53190"/>
            </a:xfrm>
            <a:custGeom>
              <a:rect b="b" l="l" r="r" t="t"/>
              <a:pathLst>
                <a:path extrusionOk="0" h="1478" w="1666">
                  <a:moveTo>
                    <a:pt x="386" y="0"/>
                  </a:moveTo>
                  <a:cubicBezTo>
                    <a:pt x="261" y="0"/>
                    <a:pt x="131" y="23"/>
                    <a:pt x="0" y="73"/>
                  </a:cubicBezTo>
                  <a:cubicBezTo>
                    <a:pt x="405" y="644"/>
                    <a:pt x="786" y="1073"/>
                    <a:pt x="1382" y="1478"/>
                  </a:cubicBezTo>
                  <a:cubicBezTo>
                    <a:pt x="1666" y="748"/>
                    <a:pt x="1103" y="0"/>
                    <a:pt x="38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5"/>
            <p:cNvSpPr/>
            <p:nvPr/>
          </p:nvSpPr>
          <p:spPr>
            <a:xfrm>
              <a:off x="2921717" y="2782981"/>
              <a:ext cx="864" cy="36"/>
            </a:xfrm>
            <a:custGeom>
              <a:rect b="b" l="l" r="r" t="t"/>
              <a:pathLst>
                <a:path extrusionOk="0" h="1" w="24">
                  <a:moveTo>
                    <a:pt x="0" y="1"/>
                  </a:moveTo>
                  <a:cubicBezTo>
                    <a:pt x="24" y="1"/>
                    <a:pt x="24" y="1"/>
                    <a:pt x="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5"/>
            <p:cNvSpPr/>
            <p:nvPr/>
          </p:nvSpPr>
          <p:spPr>
            <a:xfrm>
              <a:off x="2667169" y="2885837"/>
              <a:ext cx="77157" cy="77157"/>
            </a:xfrm>
            <a:custGeom>
              <a:rect b="b" l="l" r="r" t="t"/>
              <a:pathLst>
                <a:path extrusionOk="0" h="2144" w="2144">
                  <a:moveTo>
                    <a:pt x="1072" y="0"/>
                  </a:moveTo>
                  <a:cubicBezTo>
                    <a:pt x="500" y="0"/>
                    <a:pt x="0" y="477"/>
                    <a:pt x="0" y="1072"/>
                  </a:cubicBezTo>
                  <a:cubicBezTo>
                    <a:pt x="0" y="1644"/>
                    <a:pt x="500" y="2144"/>
                    <a:pt x="1072" y="2144"/>
                  </a:cubicBezTo>
                  <a:cubicBezTo>
                    <a:pt x="1667" y="2144"/>
                    <a:pt x="2144" y="1644"/>
                    <a:pt x="2144" y="1072"/>
                  </a:cubicBezTo>
                  <a:cubicBezTo>
                    <a:pt x="2144" y="477"/>
                    <a:pt x="1667" y="0"/>
                    <a:pt x="107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2815443" y="2935537"/>
              <a:ext cx="36023" cy="36023"/>
            </a:xfrm>
            <a:custGeom>
              <a:rect b="b" l="l" r="r" t="t"/>
              <a:pathLst>
                <a:path extrusionOk="0" h="1001" w="1001">
                  <a:moveTo>
                    <a:pt x="500" y="1"/>
                  </a:moveTo>
                  <a:cubicBezTo>
                    <a:pt x="238" y="1"/>
                    <a:pt x="0" y="215"/>
                    <a:pt x="0" y="501"/>
                  </a:cubicBezTo>
                  <a:cubicBezTo>
                    <a:pt x="0" y="786"/>
                    <a:pt x="238" y="1001"/>
                    <a:pt x="500" y="1001"/>
                  </a:cubicBezTo>
                  <a:cubicBezTo>
                    <a:pt x="786" y="1001"/>
                    <a:pt x="1000" y="786"/>
                    <a:pt x="1000" y="501"/>
                  </a:cubicBezTo>
                  <a:cubicBezTo>
                    <a:pt x="1000" y="215"/>
                    <a:pt x="786" y="1"/>
                    <a:pt x="50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2782873" y="2824116"/>
              <a:ext cx="36023" cy="36023"/>
            </a:xfrm>
            <a:custGeom>
              <a:rect b="b" l="l" r="r" t="t"/>
              <a:pathLst>
                <a:path extrusionOk="0" h="1001" w="1001">
                  <a:moveTo>
                    <a:pt x="500" y="1"/>
                  </a:moveTo>
                  <a:cubicBezTo>
                    <a:pt x="238" y="1"/>
                    <a:pt x="0" y="215"/>
                    <a:pt x="0" y="501"/>
                  </a:cubicBezTo>
                  <a:cubicBezTo>
                    <a:pt x="0" y="787"/>
                    <a:pt x="238" y="1001"/>
                    <a:pt x="500" y="1001"/>
                  </a:cubicBezTo>
                  <a:cubicBezTo>
                    <a:pt x="786" y="1001"/>
                    <a:pt x="1000" y="787"/>
                    <a:pt x="1000" y="501"/>
                  </a:cubicBezTo>
                  <a:cubicBezTo>
                    <a:pt x="1000" y="215"/>
                    <a:pt x="786" y="1"/>
                    <a:pt x="50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2918262" y="2782117"/>
              <a:ext cx="60891" cy="66037"/>
            </a:xfrm>
            <a:custGeom>
              <a:rect b="b" l="l" r="r" t="t"/>
              <a:pathLst>
                <a:path extrusionOk="0" h="1835" w="1692">
                  <a:moveTo>
                    <a:pt x="96" y="1"/>
                  </a:moveTo>
                  <a:cubicBezTo>
                    <a:pt x="25" y="167"/>
                    <a:pt x="1" y="334"/>
                    <a:pt x="1" y="501"/>
                  </a:cubicBezTo>
                  <a:cubicBezTo>
                    <a:pt x="1" y="1239"/>
                    <a:pt x="596" y="1834"/>
                    <a:pt x="1311" y="1834"/>
                  </a:cubicBezTo>
                  <a:cubicBezTo>
                    <a:pt x="1454" y="1834"/>
                    <a:pt x="1573" y="1811"/>
                    <a:pt x="1692" y="1763"/>
                  </a:cubicBezTo>
                  <a:cubicBezTo>
                    <a:pt x="1311" y="1096"/>
                    <a:pt x="763" y="477"/>
                    <a:pt x="9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65"/>
          <p:cNvGrpSpPr/>
          <p:nvPr/>
        </p:nvGrpSpPr>
        <p:grpSpPr>
          <a:xfrm>
            <a:off x="1940377" y="2751275"/>
            <a:ext cx="317130" cy="375422"/>
            <a:chOff x="1940377" y="2751275"/>
            <a:chExt cx="317130" cy="375422"/>
          </a:xfrm>
        </p:grpSpPr>
        <p:sp>
          <p:nvSpPr>
            <p:cNvPr id="1112" name="Google Shape;1112;p65"/>
            <p:cNvSpPr/>
            <p:nvPr/>
          </p:nvSpPr>
          <p:spPr>
            <a:xfrm>
              <a:off x="1940377" y="2751275"/>
              <a:ext cx="317122" cy="375422"/>
            </a:xfrm>
            <a:custGeom>
              <a:rect b="b" l="l" r="r" t="t"/>
              <a:pathLst>
                <a:path extrusionOk="0" h="10432" w="8812">
                  <a:moveTo>
                    <a:pt x="3263" y="1763"/>
                  </a:moveTo>
                  <a:cubicBezTo>
                    <a:pt x="3430" y="1763"/>
                    <a:pt x="3573" y="1906"/>
                    <a:pt x="3573" y="2072"/>
                  </a:cubicBezTo>
                  <a:cubicBezTo>
                    <a:pt x="3573" y="2906"/>
                    <a:pt x="2906" y="3573"/>
                    <a:pt x="2072" y="3573"/>
                  </a:cubicBezTo>
                  <a:cubicBezTo>
                    <a:pt x="1239" y="3573"/>
                    <a:pt x="572" y="2906"/>
                    <a:pt x="572" y="2072"/>
                  </a:cubicBezTo>
                  <a:cubicBezTo>
                    <a:pt x="572" y="1906"/>
                    <a:pt x="715" y="1763"/>
                    <a:pt x="882" y="1763"/>
                  </a:cubicBezTo>
                  <a:close/>
                  <a:moveTo>
                    <a:pt x="7931" y="1763"/>
                  </a:moveTo>
                  <a:cubicBezTo>
                    <a:pt x="8097" y="1763"/>
                    <a:pt x="8240" y="1906"/>
                    <a:pt x="8240" y="2072"/>
                  </a:cubicBezTo>
                  <a:cubicBezTo>
                    <a:pt x="8240" y="2906"/>
                    <a:pt x="7574" y="3573"/>
                    <a:pt x="6740" y="3573"/>
                  </a:cubicBezTo>
                  <a:cubicBezTo>
                    <a:pt x="5907" y="3573"/>
                    <a:pt x="5240" y="2906"/>
                    <a:pt x="5240" y="2072"/>
                  </a:cubicBezTo>
                  <a:cubicBezTo>
                    <a:pt x="5240" y="1906"/>
                    <a:pt x="5383" y="1763"/>
                    <a:pt x="5549" y="1763"/>
                  </a:cubicBezTo>
                  <a:close/>
                  <a:moveTo>
                    <a:pt x="5144" y="3620"/>
                  </a:moveTo>
                  <a:cubicBezTo>
                    <a:pt x="5478" y="3620"/>
                    <a:pt x="5597" y="4073"/>
                    <a:pt x="5287" y="4216"/>
                  </a:cubicBezTo>
                  <a:cubicBezTo>
                    <a:pt x="5240" y="4239"/>
                    <a:pt x="5216" y="4245"/>
                    <a:pt x="5109" y="4245"/>
                  </a:cubicBezTo>
                  <a:cubicBezTo>
                    <a:pt x="5002" y="4245"/>
                    <a:pt x="4811" y="4239"/>
                    <a:pt x="4430" y="4239"/>
                  </a:cubicBezTo>
                  <a:cubicBezTo>
                    <a:pt x="4263" y="4239"/>
                    <a:pt x="4120" y="4382"/>
                    <a:pt x="4120" y="4549"/>
                  </a:cubicBezTo>
                  <a:cubicBezTo>
                    <a:pt x="4120" y="4716"/>
                    <a:pt x="4263" y="4859"/>
                    <a:pt x="4430" y="4859"/>
                  </a:cubicBezTo>
                  <a:lnTo>
                    <a:pt x="5787" y="4859"/>
                  </a:lnTo>
                  <a:cubicBezTo>
                    <a:pt x="5954" y="4859"/>
                    <a:pt x="6097" y="5001"/>
                    <a:pt x="6097" y="5192"/>
                  </a:cubicBezTo>
                  <a:cubicBezTo>
                    <a:pt x="6097" y="5359"/>
                    <a:pt x="5954" y="5502"/>
                    <a:pt x="5787" y="5502"/>
                  </a:cubicBezTo>
                  <a:lnTo>
                    <a:pt x="4430" y="5502"/>
                  </a:lnTo>
                  <a:cubicBezTo>
                    <a:pt x="3906" y="5502"/>
                    <a:pt x="3477" y="5073"/>
                    <a:pt x="3477" y="4549"/>
                  </a:cubicBezTo>
                  <a:cubicBezTo>
                    <a:pt x="3477" y="4025"/>
                    <a:pt x="3906" y="3620"/>
                    <a:pt x="4430" y="3620"/>
                  </a:cubicBezTo>
                  <a:close/>
                  <a:moveTo>
                    <a:pt x="4430" y="0"/>
                  </a:moveTo>
                  <a:cubicBezTo>
                    <a:pt x="2787" y="0"/>
                    <a:pt x="1739" y="739"/>
                    <a:pt x="1715" y="739"/>
                  </a:cubicBezTo>
                  <a:cubicBezTo>
                    <a:pt x="1668" y="774"/>
                    <a:pt x="1608" y="792"/>
                    <a:pt x="1546" y="792"/>
                  </a:cubicBezTo>
                  <a:cubicBezTo>
                    <a:pt x="1483" y="792"/>
                    <a:pt x="1418" y="774"/>
                    <a:pt x="1358" y="739"/>
                  </a:cubicBezTo>
                  <a:lnTo>
                    <a:pt x="334" y="96"/>
                  </a:lnTo>
                  <a:cubicBezTo>
                    <a:pt x="299" y="72"/>
                    <a:pt x="261" y="62"/>
                    <a:pt x="224" y="62"/>
                  </a:cubicBezTo>
                  <a:cubicBezTo>
                    <a:pt x="109" y="62"/>
                    <a:pt x="1" y="160"/>
                    <a:pt x="1" y="286"/>
                  </a:cubicBezTo>
                  <a:lnTo>
                    <a:pt x="1" y="4597"/>
                  </a:lnTo>
                  <a:cubicBezTo>
                    <a:pt x="2644" y="4811"/>
                    <a:pt x="3978" y="8216"/>
                    <a:pt x="2287" y="10431"/>
                  </a:cubicBezTo>
                  <a:lnTo>
                    <a:pt x="6573" y="10431"/>
                  </a:lnTo>
                  <a:cubicBezTo>
                    <a:pt x="6573" y="10431"/>
                    <a:pt x="6573" y="10431"/>
                    <a:pt x="6573" y="10407"/>
                  </a:cubicBezTo>
                  <a:cubicBezTo>
                    <a:pt x="4954" y="8216"/>
                    <a:pt x="6216" y="4882"/>
                    <a:pt x="8812" y="4597"/>
                  </a:cubicBezTo>
                  <a:lnTo>
                    <a:pt x="8812" y="286"/>
                  </a:lnTo>
                  <a:cubicBezTo>
                    <a:pt x="8812" y="160"/>
                    <a:pt x="8704" y="62"/>
                    <a:pt x="8589" y="62"/>
                  </a:cubicBezTo>
                  <a:cubicBezTo>
                    <a:pt x="8552" y="62"/>
                    <a:pt x="8514" y="72"/>
                    <a:pt x="8479" y="96"/>
                  </a:cubicBezTo>
                  <a:lnTo>
                    <a:pt x="7454" y="739"/>
                  </a:lnTo>
                  <a:cubicBezTo>
                    <a:pt x="7395" y="774"/>
                    <a:pt x="7329" y="792"/>
                    <a:pt x="7267" y="792"/>
                  </a:cubicBezTo>
                  <a:cubicBezTo>
                    <a:pt x="7204" y="792"/>
                    <a:pt x="7145" y="774"/>
                    <a:pt x="7097" y="739"/>
                  </a:cubicBezTo>
                  <a:cubicBezTo>
                    <a:pt x="7073" y="739"/>
                    <a:pt x="6049" y="0"/>
                    <a:pt x="443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1985794" y="2836964"/>
              <a:ext cx="58336" cy="19757"/>
            </a:xfrm>
            <a:custGeom>
              <a:rect b="b" l="l" r="r" t="t"/>
              <a:pathLst>
                <a:path extrusionOk="0" h="549" w="1621">
                  <a:moveTo>
                    <a:pt x="1" y="1"/>
                  </a:moveTo>
                  <a:cubicBezTo>
                    <a:pt x="120" y="334"/>
                    <a:pt x="453" y="549"/>
                    <a:pt x="810" y="549"/>
                  </a:cubicBezTo>
                  <a:cubicBezTo>
                    <a:pt x="1168" y="549"/>
                    <a:pt x="1501" y="334"/>
                    <a:pt x="162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2153790" y="2836964"/>
              <a:ext cx="58300" cy="19757"/>
            </a:xfrm>
            <a:custGeom>
              <a:rect b="b" l="l" r="r" t="t"/>
              <a:pathLst>
                <a:path extrusionOk="0" h="549" w="1620">
                  <a:moveTo>
                    <a:pt x="0" y="1"/>
                  </a:moveTo>
                  <a:cubicBezTo>
                    <a:pt x="119" y="334"/>
                    <a:pt x="453" y="549"/>
                    <a:pt x="810" y="549"/>
                  </a:cubicBezTo>
                  <a:cubicBezTo>
                    <a:pt x="1167" y="549"/>
                    <a:pt x="1501" y="334"/>
                    <a:pt x="162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1940377" y="2939820"/>
              <a:ext cx="86586" cy="183428"/>
            </a:xfrm>
            <a:custGeom>
              <a:rect b="b" l="l" r="r" t="t"/>
              <a:pathLst>
                <a:path extrusionOk="0" h="5097" w="2406">
                  <a:moveTo>
                    <a:pt x="1" y="1"/>
                  </a:moveTo>
                  <a:lnTo>
                    <a:pt x="1" y="2954"/>
                  </a:lnTo>
                  <a:cubicBezTo>
                    <a:pt x="1" y="3882"/>
                    <a:pt x="572" y="4763"/>
                    <a:pt x="1548" y="5097"/>
                  </a:cubicBezTo>
                  <a:cubicBezTo>
                    <a:pt x="2096" y="4525"/>
                    <a:pt x="2406" y="3763"/>
                    <a:pt x="2406" y="2930"/>
                  </a:cubicBezTo>
                  <a:cubicBezTo>
                    <a:pt x="2406" y="1382"/>
                    <a:pt x="1334" y="120"/>
                    <a:pt x="1"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5"/>
            <p:cNvSpPr/>
            <p:nvPr/>
          </p:nvSpPr>
          <p:spPr>
            <a:xfrm>
              <a:off x="2174339" y="2939820"/>
              <a:ext cx="83167" cy="182601"/>
            </a:xfrm>
            <a:custGeom>
              <a:rect b="b" l="l" r="r" t="t"/>
              <a:pathLst>
                <a:path extrusionOk="0" h="5074" w="2311">
                  <a:moveTo>
                    <a:pt x="2311" y="1"/>
                  </a:moveTo>
                  <a:cubicBezTo>
                    <a:pt x="1001" y="167"/>
                    <a:pt x="1" y="1429"/>
                    <a:pt x="1" y="2930"/>
                  </a:cubicBezTo>
                  <a:cubicBezTo>
                    <a:pt x="1" y="3787"/>
                    <a:pt x="334" y="4597"/>
                    <a:pt x="834" y="5073"/>
                  </a:cubicBezTo>
                  <a:cubicBezTo>
                    <a:pt x="1787" y="4692"/>
                    <a:pt x="2311" y="3835"/>
                    <a:pt x="2311" y="2954"/>
                  </a:cubicBezTo>
                  <a:lnTo>
                    <a:pt x="2311"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5"/>
          <p:cNvGrpSpPr/>
          <p:nvPr/>
        </p:nvGrpSpPr>
        <p:grpSpPr>
          <a:xfrm>
            <a:off x="1176732" y="2746021"/>
            <a:ext cx="386581" cy="386011"/>
            <a:chOff x="1176732" y="2746021"/>
            <a:chExt cx="386581" cy="386011"/>
          </a:xfrm>
        </p:grpSpPr>
        <p:sp>
          <p:nvSpPr>
            <p:cNvPr id="1118" name="Google Shape;1118;p65"/>
            <p:cNvSpPr/>
            <p:nvPr/>
          </p:nvSpPr>
          <p:spPr>
            <a:xfrm>
              <a:off x="1282179" y="2746021"/>
              <a:ext cx="281134" cy="282106"/>
            </a:xfrm>
            <a:custGeom>
              <a:rect b="b" l="l" r="r" t="t"/>
              <a:pathLst>
                <a:path extrusionOk="0" h="7839" w="7812">
                  <a:moveTo>
                    <a:pt x="3405" y="1"/>
                  </a:moveTo>
                  <a:cubicBezTo>
                    <a:pt x="3235" y="1"/>
                    <a:pt x="3094" y="113"/>
                    <a:pt x="3072" y="266"/>
                  </a:cubicBezTo>
                  <a:cubicBezTo>
                    <a:pt x="3048" y="456"/>
                    <a:pt x="3167" y="623"/>
                    <a:pt x="3334" y="647"/>
                  </a:cubicBezTo>
                  <a:lnTo>
                    <a:pt x="3620" y="718"/>
                  </a:lnTo>
                  <a:lnTo>
                    <a:pt x="2548" y="1790"/>
                  </a:lnTo>
                  <a:cubicBezTo>
                    <a:pt x="1858" y="2480"/>
                    <a:pt x="1858" y="3600"/>
                    <a:pt x="2548" y="4290"/>
                  </a:cubicBezTo>
                  <a:lnTo>
                    <a:pt x="2810" y="4552"/>
                  </a:lnTo>
                  <a:lnTo>
                    <a:pt x="0" y="7362"/>
                  </a:lnTo>
                  <a:cubicBezTo>
                    <a:pt x="48" y="7410"/>
                    <a:pt x="429" y="7791"/>
                    <a:pt x="476" y="7838"/>
                  </a:cubicBezTo>
                  <a:lnTo>
                    <a:pt x="3286" y="5028"/>
                  </a:lnTo>
                  <a:lnTo>
                    <a:pt x="3548" y="5290"/>
                  </a:lnTo>
                  <a:cubicBezTo>
                    <a:pt x="3894" y="5636"/>
                    <a:pt x="4346" y="5808"/>
                    <a:pt x="4799" y="5808"/>
                  </a:cubicBezTo>
                  <a:cubicBezTo>
                    <a:pt x="5251" y="5808"/>
                    <a:pt x="5704" y="5636"/>
                    <a:pt x="6049" y="5290"/>
                  </a:cubicBezTo>
                  <a:lnTo>
                    <a:pt x="7097" y="4243"/>
                  </a:lnTo>
                  <a:lnTo>
                    <a:pt x="7144" y="4457"/>
                  </a:lnTo>
                  <a:cubicBezTo>
                    <a:pt x="7166" y="4609"/>
                    <a:pt x="7307" y="4722"/>
                    <a:pt x="7459" y="4722"/>
                  </a:cubicBezTo>
                  <a:cubicBezTo>
                    <a:pt x="7473" y="4722"/>
                    <a:pt x="7487" y="4721"/>
                    <a:pt x="7502" y="4719"/>
                  </a:cubicBezTo>
                  <a:cubicBezTo>
                    <a:pt x="7692" y="4695"/>
                    <a:pt x="7811" y="4528"/>
                    <a:pt x="7787" y="4362"/>
                  </a:cubicBezTo>
                  <a:lnTo>
                    <a:pt x="7668" y="3480"/>
                  </a:lnTo>
                  <a:cubicBezTo>
                    <a:pt x="7638" y="3312"/>
                    <a:pt x="7499" y="3203"/>
                    <a:pt x="7347" y="3203"/>
                  </a:cubicBezTo>
                  <a:cubicBezTo>
                    <a:pt x="7262" y="3203"/>
                    <a:pt x="7173" y="3237"/>
                    <a:pt x="7097" y="3314"/>
                  </a:cubicBezTo>
                  <a:lnTo>
                    <a:pt x="5596" y="4814"/>
                  </a:lnTo>
                  <a:cubicBezTo>
                    <a:pt x="5370" y="5040"/>
                    <a:pt x="5084" y="5153"/>
                    <a:pt x="4799" y="5153"/>
                  </a:cubicBezTo>
                  <a:cubicBezTo>
                    <a:pt x="4513" y="5153"/>
                    <a:pt x="4227" y="5040"/>
                    <a:pt x="4001" y="4814"/>
                  </a:cubicBezTo>
                  <a:lnTo>
                    <a:pt x="3739" y="4552"/>
                  </a:lnTo>
                  <a:lnTo>
                    <a:pt x="6263" y="2028"/>
                  </a:lnTo>
                  <a:cubicBezTo>
                    <a:pt x="6406" y="1909"/>
                    <a:pt x="6406" y="1694"/>
                    <a:pt x="6263" y="1575"/>
                  </a:cubicBezTo>
                  <a:cubicBezTo>
                    <a:pt x="6204" y="1504"/>
                    <a:pt x="6120" y="1468"/>
                    <a:pt x="6037" y="1468"/>
                  </a:cubicBezTo>
                  <a:cubicBezTo>
                    <a:pt x="5954" y="1468"/>
                    <a:pt x="5870" y="1504"/>
                    <a:pt x="5811" y="1575"/>
                  </a:cubicBezTo>
                  <a:lnTo>
                    <a:pt x="3286" y="4100"/>
                  </a:lnTo>
                  <a:lnTo>
                    <a:pt x="3024" y="3838"/>
                  </a:lnTo>
                  <a:cubicBezTo>
                    <a:pt x="2572" y="3385"/>
                    <a:pt x="2572" y="2671"/>
                    <a:pt x="3024" y="2242"/>
                  </a:cubicBezTo>
                  <a:lnTo>
                    <a:pt x="4525" y="718"/>
                  </a:lnTo>
                  <a:cubicBezTo>
                    <a:pt x="4715" y="551"/>
                    <a:pt x="4620" y="218"/>
                    <a:pt x="4358" y="170"/>
                  </a:cubicBezTo>
                  <a:lnTo>
                    <a:pt x="3453" y="4"/>
                  </a:lnTo>
                  <a:cubicBezTo>
                    <a:pt x="3437" y="2"/>
                    <a:pt x="3421" y="1"/>
                    <a:pt x="340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p:nvPr/>
          </p:nvSpPr>
          <p:spPr>
            <a:xfrm>
              <a:off x="1176732" y="3025365"/>
              <a:ext cx="109762" cy="106667"/>
            </a:xfrm>
            <a:custGeom>
              <a:rect b="b" l="l" r="r" t="t"/>
              <a:pathLst>
                <a:path extrusionOk="0" h="2964" w="3050">
                  <a:moveTo>
                    <a:pt x="2219" y="0"/>
                  </a:moveTo>
                  <a:cubicBezTo>
                    <a:pt x="2111" y="0"/>
                    <a:pt x="2001" y="43"/>
                    <a:pt x="1906" y="124"/>
                  </a:cubicBezTo>
                  <a:lnTo>
                    <a:pt x="168" y="1863"/>
                  </a:lnTo>
                  <a:cubicBezTo>
                    <a:pt x="1" y="2029"/>
                    <a:pt x="1" y="2291"/>
                    <a:pt x="168" y="2458"/>
                  </a:cubicBezTo>
                  <a:lnTo>
                    <a:pt x="549" y="2839"/>
                  </a:lnTo>
                  <a:cubicBezTo>
                    <a:pt x="632" y="2922"/>
                    <a:pt x="739" y="2964"/>
                    <a:pt x="846" y="2964"/>
                  </a:cubicBezTo>
                  <a:cubicBezTo>
                    <a:pt x="953" y="2964"/>
                    <a:pt x="1061" y="2922"/>
                    <a:pt x="1144" y="2839"/>
                  </a:cubicBezTo>
                  <a:lnTo>
                    <a:pt x="2882" y="1101"/>
                  </a:lnTo>
                  <a:cubicBezTo>
                    <a:pt x="3025" y="934"/>
                    <a:pt x="3049" y="719"/>
                    <a:pt x="2930" y="553"/>
                  </a:cubicBezTo>
                  <a:cubicBezTo>
                    <a:pt x="2906" y="505"/>
                    <a:pt x="2501" y="100"/>
                    <a:pt x="2454" y="76"/>
                  </a:cubicBezTo>
                  <a:cubicBezTo>
                    <a:pt x="2382" y="25"/>
                    <a:pt x="2301" y="0"/>
                    <a:pt x="221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65"/>
          <p:cNvGrpSpPr/>
          <p:nvPr/>
        </p:nvGrpSpPr>
        <p:grpSpPr>
          <a:xfrm>
            <a:off x="4095022" y="2084476"/>
            <a:ext cx="228845" cy="380570"/>
            <a:chOff x="4095022" y="2084476"/>
            <a:chExt cx="228845" cy="380570"/>
          </a:xfrm>
        </p:grpSpPr>
        <p:sp>
          <p:nvSpPr>
            <p:cNvPr id="1121" name="Google Shape;1121;p65"/>
            <p:cNvSpPr/>
            <p:nvPr/>
          </p:nvSpPr>
          <p:spPr>
            <a:xfrm>
              <a:off x="4136157" y="2246425"/>
              <a:ext cx="68592" cy="66469"/>
            </a:xfrm>
            <a:custGeom>
              <a:rect b="b" l="l" r="r" t="t"/>
              <a:pathLst>
                <a:path extrusionOk="0" h="1847" w="1906">
                  <a:moveTo>
                    <a:pt x="997" y="676"/>
                  </a:moveTo>
                  <a:cubicBezTo>
                    <a:pt x="1131" y="676"/>
                    <a:pt x="1266" y="731"/>
                    <a:pt x="1358" y="835"/>
                  </a:cubicBezTo>
                  <a:cubicBezTo>
                    <a:pt x="1524" y="1026"/>
                    <a:pt x="1501" y="1335"/>
                    <a:pt x="1310" y="1502"/>
                  </a:cubicBezTo>
                  <a:cubicBezTo>
                    <a:pt x="1214" y="1577"/>
                    <a:pt x="1103" y="1614"/>
                    <a:pt x="995" y="1614"/>
                  </a:cubicBezTo>
                  <a:cubicBezTo>
                    <a:pt x="863" y="1614"/>
                    <a:pt x="735" y="1559"/>
                    <a:pt x="643" y="1454"/>
                  </a:cubicBezTo>
                  <a:cubicBezTo>
                    <a:pt x="477" y="1240"/>
                    <a:pt x="500" y="954"/>
                    <a:pt x="691" y="788"/>
                  </a:cubicBezTo>
                  <a:cubicBezTo>
                    <a:pt x="777" y="713"/>
                    <a:pt x="887" y="676"/>
                    <a:pt x="997" y="676"/>
                  </a:cubicBezTo>
                  <a:close/>
                  <a:moveTo>
                    <a:pt x="977" y="1"/>
                  </a:moveTo>
                  <a:cubicBezTo>
                    <a:pt x="496" y="1"/>
                    <a:pt x="70" y="352"/>
                    <a:pt x="24" y="859"/>
                  </a:cubicBezTo>
                  <a:cubicBezTo>
                    <a:pt x="0" y="1097"/>
                    <a:pt x="96" y="1335"/>
                    <a:pt x="238" y="1526"/>
                  </a:cubicBezTo>
                  <a:cubicBezTo>
                    <a:pt x="434" y="1747"/>
                    <a:pt x="690" y="1847"/>
                    <a:pt x="941" y="1847"/>
                  </a:cubicBezTo>
                  <a:cubicBezTo>
                    <a:pt x="1393" y="1847"/>
                    <a:pt x="1827" y="1523"/>
                    <a:pt x="1858" y="1002"/>
                  </a:cubicBezTo>
                  <a:cubicBezTo>
                    <a:pt x="1905" y="478"/>
                    <a:pt x="1524" y="49"/>
                    <a:pt x="1024" y="2"/>
                  </a:cubicBezTo>
                  <a:cubicBezTo>
                    <a:pt x="1009" y="1"/>
                    <a:pt x="993" y="1"/>
                    <a:pt x="97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a:off x="4218427" y="2348705"/>
              <a:ext cx="68592" cy="62366"/>
            </a:xfrm>
            <a:custGeom>
              <a:rect b="b" l="l" r="r" t="t"/>
              <a:pathLst>
                <a:path extrusionOk="0" h="1733" w="1906">
                  <a:moveTo>
                    <a:pt x="1068" y="367"/>
                  </a:moveTo>
                  <a:cubicBezTo>
                    <a:pt x="1093" y="367"/>
                    <a:pt x="1119" y="369"/>
                    <a:pt x="1144" y="375"/>
                  </a:cubicBezTo>
                  <a:cubicBezTo>
                    <a:pt x="1382" y="422"/>
                    <a:pt x="1525" y="637"/>
                    <a:pt x="1501" y="875"/>
                  </a:cubicBezTo>
                  <a:cubicBezTo>
                    <a:pt x="1459" y="1082"/>
                    <a:pt x="1273" y="1217"/>
                    <a:pt x="1084" y="1217"/>
                  </a:cubicBezTo>
                  <a:cubicBezTo>
                    <a:pt x="1056" y="1217"/>
                    <a:pt x="1028" y="1214"/>
                    <a:pt x="1001" y="1208"/>
                  </a:cubicBezTo>
                  <a:cubicBezTo>
                    <a:pt x="763" y="1161"/>
                    <a:pt x="620" y="946"/>
                    <a:pt x="643" y="708"/>
                  </a:cubicBezTo>
                  <a:cubicBezTo>
                    <a:pt x="686" y="519"/>
                    <a:pt x="876" y="367"/>
                    <a:pt x="1068" y="367"/>
                  </a:cubicBezTo>
                  <a:close/>
                  <a:moveTo>
                    <a:pt x="955" y="0"/>
                  </a:moveTo>
                  <a:cubicBezTo>
                    <a:pt x="562" y="0"/>
                    <a:pt x="203" y="290"/>
                    <a:pt x="120" y="708"/>
                  </a:cubicBezTo>
                  <a:cubicBezTo>
                    <a:pt x="0" y="1232"/>
                    <a:pt x="405" y="1732"/>
                    <a:pt x="953" y="1732"/>
                  </a:cubicBezTo>
                  <a:cubicBezTo>
                    <a:pt x="1358" y="1732"/>
                    <a:pt x="1715" y="1446"/>
                    <a:pt x="1810" y="1042"/>
                  </a:cubicBezTo>
                  <a:cubicBezTo>
                    <a:pt x="1906" y="565"/>
                    <a:pt x="1596" y="113"/>
                    <a:pt x="1120" y="18"/>
                  </a:cubicBezTo>
                  <a:cubicBezTo>
                    <a:pt x="1065" y="6"/>
                    <a:pt x="1009" y="0"/>
                    <a:pt x="95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4095022" y="2153898"/>
              <a:ext cx="228845" cy="311148"/>
            </a:xfrm>
            <a:custGeom>
              <a:rect b="b" l="l" r="r" t="t"/>
              <a:pathLst>
                <a:path extrusionOk="0" h="8646" w="6359">
                  <a:moveTo>
                    <a:pt x="5021" y="3176"/>
                  </a:moveTo>
                  <a:cubicBezTo>
                    <a:pt x="5156" y="3176"/>
                    <a:pt x="5291" y="3230"/>
                    <a:pt x="5382" y="3335"/>
                  </a:cubicBezTo>
                  <a:cubicBezTo>
                    <a:pt x="5549" y="3525"/>
                    <a:pt x="5525" y="3835"/>
                    <a:pt x="5335" y="4002"/>
                  </a:cubicBezTo>
                  <a:cubicBezTo>
                    <a:pt x="5238" y="4077"/>
                    <a:pt x="5127" y="4113"/>
                    <a:pt x="5019" y="4113"/>
                  </a:cubicBezTo>
                  <a:cubicBezTo>
                    <a:pt x="4887" y="4113"/>
                    <a:pt x="4759" y="4059"/>
                    <a:pt x="4668" y="3954"/>
                  </a:cubicBezTo>
                  <a:cubicBezTo>
                    <a:pt x="4501" y="3740"/>
                    <a:pt x="4501" y="3454"/>
                    <a:pt x="4715" y="3287"/>
                  </a:cubicBezTo>
                  <a:cubicBezTo>
                    <a:pt x="4801" y="3212"/>
                    <a:pt x="4911" y="3176"/>
                    <a:pt x="5021" y="3176"/>
                  </a:cubicBezTo>
                  <a:close/>
                  <a:moveTo>
                    <a:pt x="2085" y="1948"/>
                  </a:moveTo>
                  <a:cubicBezTo>
                    <a:pt x="2128" y="1948"/>
                    <a:pt x="2171" y="1950"/>
                    <a:pt x="2215" y="1954"/>
                  </a:cubicBezTo>
                  <a:cubicBezTo>
                    <a:pt x="3072" y="2001"/>
                    <a:pt x="3715" y="2763"/>
                    <a:pt x="3644" y="3621"/>
                  </a:cubicBezTo>
                  <a:cubicBezTo>
                    <a:pt x="3572" y="4430"/>
                    <a:pt x="2906" y="5049"/>
                    <a:pt x="2096" y="5049"/>
                  </a:cubicBezTo>
                  <a:cubicBezTo>
                    <a:pt x="1191" y="5049"/>
                    <a:pt x="476" y="4287"/>
                    <a:pt x="524" y="3382"/>
                  </a:cubicBezTo>
                  <a:cubicBezTo>
                    <a:pt x="592" y="2569"/>
                    <a:pt x="1282" y="1948"/>
                    <a:pt x="2085" y="1948"/>
                  </a:cubicBezTo>
                  <a:close/>
                  <a:moveTo>
                    <a:pt x="1130" y="5655"/>
                  </a:moveTo>
                  <a:cubicBezTo>
                    <a:pt x="1268" y="5655"/>
                    <a:pt x="1407" y="5715"/>
                    <a:pt x="1500" y="5835"/>
                  </a:cubicBezTo>
                  <a:cubicBezTo>
                    <a:pt x="1667" y="6026"/>
                    <a:pt x="1643" y="6312"/>
                    <a:pt x="1453" y="6478"/>
                  </a:cubicBezTo>
                  <a:cubicBezTo>
                    <a:pt x="1366" y="6565"/>
                    <a:pt x="1254" y="6608"/>
                    <a:pt x="1143" y="6608"/>
                  </a:cubicBezTo>
                  <a:cubicBezTo>
                    <a:pt x="1010" y="6608"/>
                    <a:pt x="877" y="6547"/>
                    <a:pt x="786" y="6431"/>
                  </a:cubicBezTo>
                  <a:cubicBezTo>
                    <a:pt x="619" y="6240"/>
                    <a:pt x="643" y="5954"/>
                    <a:pt x="834" y="5764"/>
                  </a:cubicBezTo>
                  <a:cubicBezTo>
                    <a:pt x="917" y="5691"/>
                    <a:pt x="1023" y="5655"/>
                    <a:pt x="1130" y="5655"/>
                  </a:cubicBezTo>
                  <a:close/>
                  <a:moveTo>
                    <a:pt x="2068" y="6605"/>
                  </a:moveTo>
                  <a:cubicBezTo>
                    <a:pt x="2203" y="6605"/>
                    <a:pt x="2338" y="6659"/>
                    <a:pt x="2429" y="6764"/>
                  </a:cubicBezTo>
                  <a:cubicBezTo>
                    <a:pt x="2596" y="6955"/>
                    <a:pt x="2572" y="7264"/>
                    <a:pt x="2382" y="7431"/>
                  </a:cubicBezTo>
                  <a:cubicBezTo>
                    <a:pt x="2285" y="7506"/>
                    <a:pt x="2174" y="7542"/>
                    <a:pt x="2066" y="7542"/>
                  </a:cubicBezTo>
                  <a:cubicBezTo>
                    <a:pt x="1934" y="7542"/>
                    <a:pt x="1806" y="7488"/>
                    <a:pt x="1715" y="7383"/>
                  </a:cubicBezTo>
                  <a:cubicBezTo>
                    <a:pt x="1548" y="7193"/>
                    <a:pt x="1572" y="6883"/>
                    <a:pt x="1762" y="6716"/>
                  </a:cubicBezTo>
                  <a:cubicBezTo>
                    <a:pt x="1848" y="6641"/>
                    <a:pt x="1958" y="6605"/>
                    <a:pt x="2068" y="6605"/>
                  </a:cubicBezTo>
                  <a:close/>
                  <a:moveTo>
                    <a:pt x="4366" y="4780"/>
                  </a:moveTo>
                  <a:cubicBezTo>
                    <a:pt x="4465" y="4780"/>
                    <a:pt x="4566" y="4790"/>
                    <a:pt x="4668" y="4811"/>
                  </a:cubicBezTo>
                  <a:cubicBezTo>
                    <a:pt x="5501" y="4954"/>
                    <a:pt x="6025" y="5764"/>
                    <a:pt x="5859" y="6574"/>
                  </a:cubicBezTo>
                  <a:cubicBezTo>
                    <a:pt x="5716" y="7288"/>
                    <a:pt x="5096" y="7788"/>
                    <a:pt x="4382" y="7788"/>
                  </a:cubicBezTo>
                  <a:cubicBezTo>
                    <a:pt x="3429" y="7788"/>
                    <a:pt x="2739" y="6907"/>
                    <a:pt x="2906" y="5978"/>
                  </a:cubicBezTo>
                  <a:cubicBezTo>
                    <a:pt x="3051" y="5270"/>
                    <a:pt x="3671" y="4780"/>
                    <a:pt x="4366" y="4780"/>
                  </a:cubicBezTo>
                  <a:close/>
                  <a:moveTo>
                    <a:pt x="1905" y="1"/>
                  </a:moveTo>
                  <a:lnTo>
                    <a:pt x="1905" y="834"/>
                  </a:lnTo>
                  <a:cubicBezTo>
                    <a:pt x="1905" y="953"/>
                    <a:pt x="1834" y="1072"/>
                    <a:pt x="1715" y="1120"/>
                  </a:cubicBezTo>
                  <a:lnTo>
                    <a:pt x="643" y="1525"/>
                  </a:lnTo>
                  <a:cubicBezTo>
                    <a:pt x="262" y="1668"/>
                    <a:pt x="0" y="2025"/>
                    <a:pt x="0" y="2454"/>
                  </a:cubicBezTo>
                  <a:lnTo>
                    <a:pt x="0" y="8050"/>
                  </a:lnTo>
                  <a:cubicBezTo>
                    <a:pt x="0" y="8384"/>
                    <a:pt x="262" y="8645"/>
                    <a:pt x="572" y="8645"/>
                  </a:cubicBezTo>
                  <a:lnTo>
                    <a:pt x="5787" y="8645"/>
                  </a:lnTo>
                  <a:cubicBezTo>
                    <a:pt x="6097" y="8645"/>
                    <a:pt x="6359" y="8384"/>
                    <a:pt x="6359" y="8050"/>
                  </a:cubicBezTo>
                  <a:lnTo>
                    <a:pt x="6359" y="2454"/>
                  </a:lnTo>
                  <a:cubicBezTo>
                    <a:pt x="6359" y="2025"/>
                    <a:pt x="6097" y="1668"/>
                    <a:pt x="5716" y="1525"/>
                  </a:cubicBezTo>
                  <a:lnTo>
                    <a:pt x="4644" y="1120"/>
                  </a:lnTo>
                  <a:cubicBezTo>
                    <a:pt x="4525" y="1072"/>
                    <a:pt x="4453" y="953"/>
                    <a:pt x="4453" y="834"/>
                  </a:cubicBezTo>
                  <a:lnTo>
                    <a:pt x="4453"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4135293" y="2084476"/>
              <a:ext cx="148304" cy="46316"/>
            </a:xfrm>
            <a:custGeom>
              <a:rect b="b" l="l" r="r" t="t"/>
              <a:pathLst>
                <a:path extrusionOk="0" h="1287" w="4121">
                  <a:moveTo>
                    <a:pt x="239" y="1"/>
                  </a:moveTo>
                  <a:cubicBezTo>
                    <a:pt x="96" y="1"/>
                    <a:pt x="0" y="120"/>
                    <a:pt x="0" y="239"/>
                  </a:cubicBezTo>
                  <a:lnTo>
                    <a:pt x="0" y="1073"/>
                  </a:lnTo>
                  <a:cubicBezTo>
                    <a:pt x="0" y="1192"/>
                    <a:pt x="96" y="1287"/>
                    <a:pt x="239" y="1287"/>
                  </a:cubicBezTo>
                  <a:lnTo>
                    <a:pt x="3882" y="1287"/>
                  </a:lnTo>
                  <a:cubicBezTo>
                    <a:pt x="4025" y="1287"/>
                    <a:pt x="4120" y="1192"/>
                    <a:pt x="4120" y="1073"/>
                  </a:cubicBezTo>
                  <a:lnTo>
                    <a:pt x="4120" y="239"/>
                  </a:lnTo>
                  <a:cubicBezTo>
                    <a:pt x="4120" y="120"/>
                    <a:pt x="4025" y="1"/>
                    <a:pt x="388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5"/>
          <p:cNvGrpSpPr/>
          <p:nvPr/>
        </p:nvGrpSpPr>
        <p:grpSpPr>
          <a:xfrm>
            <a:off x="3345089" y="2099915"/>
            <a:ext cx="389143" cy="349736"/>
            <a:chOff x="3345089" y="2099915"/>
            <a:chExt cx="389143" cy="349736"/>
          </a:xfrm>
        </p:grpSpPr>
        <p:sp>
          <p:nvSpPr>
            <p:cNvPr id="1126" name="Google Shape;1126;p65"/>
            <p:cNvSpPr/>
            <p:nvPr/>
          </p:nvSpPr>
          <p:spPr>
            <a:xfrm>
              <a:off x="3528487" y="2099915"/>
              <a:ext cx="23176" cy="136321"/>
            </a:xfrm>
            <a:custGeom>
              <a:rect b="b" l="l" r="r" t="t"/>
              <a:pathLst>
                <a:path extrusionOk="0" h="3788" w="644">
                  <a:moveTo>
                    <a:pt x="310" y="1"/>
                  </a:moveTo>
                  <a:cubicBezTo>
                    <a:pt x="144" y="1"/>
                    <a:pt x="1" y="143"/>
                    <a:pt x="1" y="334"/>
                  </a:cubicBezTo>
                  <a:lnTo>
                    <a:pt x="1" y="3787"/>
                  </a:lnTo>
                  <a:cubicBezTo>
                    <a:pt x="96" y="3775"/>
                    <a:pt x="197" y="3769"/>
                    <a:pt x="304" y="3769"/>
                  </a:cubicBezTo>
                  <a:cubicBezTo>
                    <a:pt x="412" y="3769"/>
                    <a:pt x="525" y="3775"/>
                    <a:pt x="644" y="3787"/>
                  </a:cubicBezTo>
                  <a:lnTo>
                    <a:pt x="644" y="334"/>
                  </a:lnTo>
                  <a:cubicBezTo>
                    <a:pt x="644" y="143"/>
                    <a:pt x="501" y="1"/>
                    <a:pt x="31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3375067" y="2249376"/>
              <a:ext cx="64346" cy="63122"/>
            </a:xfrm>
            <a:custGeom>
              <a:rect b="b" l="l" r="r" t="t"/>
              <a:pathLst>
                <a:path extrusionOk="0" h="1754" w="1788">
                  <a:moveTo>
                    <a:pt x="367" y="1"/>
                  </a:moveTo>
                  <a:cubicBezTo>
                    <a:pt x="332" y="1"/>
                    <a:pt x="297" y="5"/>
                    <a:pt x="263" y="15"/>
                  </a:cubicBezTo>
                  <a:cubicBezTo>
                    <a:pt x="96" y="63"/>
                    <a:pt x="1" y="253"/>
                    <a:pt x="72" y="420"/>
                  </a:cubicBezTo>
                  <a:cubicBezTo>
                    <a:pt x="263" y="991"/>
                    <a:pt x="977" y="1468"/>
                    <a:pt x="1501" y="1754"/>
                  </a:cubicBezTo>
                  <a:cubicBezTo>
                    <a:pt x="1573" y="1563"/>
                    <a:pt x="1668" y="1372"/>
                    <a:pt x="1787" y="1182"/>
                  </a:cubicBezTo>
                  <a:cubicBezTo>
                    <a:pt x="1287" y="896"/>
                    <a:pt x="787" y="539"/>
                    <a:pt x="668" y="206"/>
                  </a:cubicBezTo>
                  <a:cubicBezTo>
                    <a:pt x="630" y="73"/>
                    <a:pt x="501" y="1"/>
                    <a:pt x="36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3345089" y="2314876"/>
              <a:ext cx="82303" cy="37607"/>
            </a:xfrm>
            <a:custGeom>
              <a:rect b="b" l="l" r="r" t="t"/>
              <a:pathLst>
                <a:path extrusionOk="0" h="1045" w="2287">
                  <a:moveTo>
                    <a:pt x="1475" y="1"/>
                  </a:moveTo>
                  <a:cubicBezTo>
                    <a:pt x="1016" y="1"/>
                    <a:pt x="539" y="115"/>
                    <a:pt x="143" y="481"/>
                  </a:cubicBezTo>
                  <a:cubicBezTo>
                    <a:pt x="24" y="600"/>
                    <a:pt x="0" y="815"/>
                    <a:pt x="120" y="934"/>
                  </a:cubicBezTo>
                  <a:cubicBezTo>
                    <a:pt x="182" y="1008"/>
                    <a:pt x="270" y="1044"/>
                    <a:pt x="357" y="1044"/>
                  </a:cubicBezTo>
                  <a:cubicBezTo>
                    <a:pt x="437" y="1044"/>
                    <a:pt x="515" y="1014"/>
                    <a:pt x="572" y="958"/>
                  </a:cubicBezTo>
                  <a:cubicBezTo>
                    <a:pt x="821" y="723"/>
                    <a:pt x="1134" y="640"/>
                    <a:pt x="1460" y="640"/>
                  </a:cubicBezTo>
                  <a:cubicBezTo>
                    <a:pt x="1695" y="640"/>
                    <a:pt x="1938" y="683"/>
                    <a:pt x="2168" y="743"/>
                  </a:cubicBezTo>
                  <a:cubicBezTo>
                    <a:pt x="2191" y="529"/>
                    <a:pt x="2215" y="315"/>
                    <a:pt x="2287" y="100"/>
                  </a:cubicBezTo>
                  <a:cubicBezTo>
                    <a:pt x="2040" y="45"/>
                    <a:pt x="1761" y="1"/>
                    <a:pt x="147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3360528" y="2351044"/>
              <a:ext cx="63446" cy="50922"/>
            </a:xfrm>
            <a:custGeom>
              <a:rect b="b" l="l" r="r" t="t"/>
              <a:pathLst>
                <a:path extrusionOk="0" h="1415" w="1763">
                  <a:moveTo>
                    <a:pt x="1715" y="0"/>
                  </a:moveTo>
                  <a:cubicBezTo>
                    <a:pt x="1239" y="24"/>
                    <a:pt x="596" y="214"/>
                    <a:pt x="95" y="905"/>
                  </a:cubicBezTo>
                  <a:cubicBezTo>
                    <a:pt x="0" y="1048"/>
                    <a:pt x="24" y="1262"/>
                    <a:pt x="167" y="1358"/>
                  </a:cubicBezTo>
                  <a:cubicBezTo>
                    <a:pt x="224" y="1396"/>
                    <a:pt x="293" y="1415"/>
                    <a:pt x="360" y="1415"/>
                  </a:cubicBezTo>
                  <a:cubicBezTo>
                    <a:pt x="462" y="1415"/>
                    <a:pt x="562" y="1372"/>
                    <a:pt x="619" y="1286"/>
                  </a:cubicBezTo>
                  <a:cubicBezTo>
                    <a:pt x="905" y="881"/>
                    <a:pt x="1310" y="667"/>
                    <a:pt x="1762" y="619"/>
                  </a:cubicBezTo>
                  <a:cubicBezTo>
                    <a:pt x="1739" y="429"/>
                    <a:pt x="1715" y="214"/>
                    <a:pt x="171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3393925" y="2393043"/>
              <a:ext cx="45488" cy="56608"/>
            </a:xfrm>
            <a:custGeom>
              <a:rect b="b" l="l" r="r" t="t"/>
              <a:pathLst>
                <a:path extrusionOk="0" h="1573" w="1264">
                  <a:moveTo>
                    <a:pt x="977" y="0"/>
                  </a:moveTo>
                  <a:cubicBezTo>
                    <a:pt x="644" y="214"/>
                    <a:pt x="311" y="572"/>
                    <a:pt x="72" y="1119"/>
                  </a:cubicBezTo>
                  <a:cubicBezTo>
                    <a:pt x="1" y="1286"/>
                    <a:pt x="72" y="1477"/>
                    <a:pt x="239" y="1548"/>
                  </a:cubicBezTo>
                  <a:cubicBezTo>
                    <a:pt x="272" y="1565"/>
                    <a:pt x="308" y="1572"/>
                    <a:pt x="345" y="1572"/>
                  </a:cubicBezTo>
                  <a:cubicBezTo>
                    <a:pt x="465" y="1572"/>
                    <a:pt x="589" y="1491"/>
                    <a:pt x="644" y="1381"/>
                  </a:cubicBezTo>
                  <a:cubicBezTo>
                    <a:pt x="811" y="1000"/>
                    <a:pt x="1025" y="738"/>
                    <a:pt x="1263" y="595"/>
                  </a:cubicBezTo>
                  <a:cubicBezTo>
                    <a:pt x="1144" y="405"/>
                    <a:pt x="1049" y="214"/>
                    <a:pt x="97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3640772" y="2249376"/>
              <a:ext cx="63446" cy="63122"/>
            </a:xfrm>
            <a:custGeom>
              <a:rect b="b" l="l" r="r" t="t"/>
              <a:pathLst>
                <a:path extrusionOk="0" h="1754" w="1763">
                  <a:moveTo>
                    <a:pt x="1400" y="1"/>
                  </a:moveTo>
                  <a:cubicBezTo>
                    <a:pt x="1270" y="1"/>
                    <a:pt x="1153" y="73"/>
                    <a:pt x="1096" y="206"/>
                  </a:cubicBezTo>
                  <a:cubicBezTo>
                    <a:pt x="977" y="587"/>
                    <a:pt x="334" y="991"/>
                    <a:pt x="0" y="1182"/>
                  </a:cubicBezTo>
                  <a:cubicBezTo>
                    <a:pt x="96" y="1372"/>
                    <a:pt x="191" y="1563"/>
                    <a:pt x="262" y="1754"/>
                  </a:cubicBezTo>
                  <a:cubicBezTo>
                    <a:pt x="786" y="1468"/>
                    <a:pt x="1525" y="991"/>
                    <a:pt x="1715" y="420"/>
                  </a:cubicBezTo>
                  <a:cubicBezTo>
                    <a:pt x="1763" y="253"/>
                    <a:pt x="1668" y="63"/>
                    <a:pt x="1501" y="15"/>
                  </a:cubicBezTo>
                  <a:cubicBezTo>
                    <a:pt x="1467" y="5"/>
                    <a:pt x="1433" y="1"/>
                    <a:pt x="140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3652756" y="2314876"/>
              <a:ext cx="81476" cy="37607"/>
            </a:xfrm>
            <a:custGeom>
              <a:rect b="b" l="l" r="r" t="t"/>
              <a:pathLst>
                <a:path extrusionOk="0" h="1045" w="2264">
                  <a:moveTo>
                    <a:pt x="812" y="1"/>
                  </a:moveTo>
                  <a:cubicBezTo>
                    <a:pt x="527" y="1"/>
                    <a:pt x="248" y="45"/>
                    <a:pt x="1" y="100"/>
                  </a:cubicBezTo>
                  <a:cubicBezTo>
                    <a:pt x="49" y="315"/>
                    <a:pt x="96" y="529"/>
                    <a:pt x="120" y="743"/>
                  </a:cubicBezTo>
                  <a:cubicBezTo>
                    <a:pt x="350" y="683"/>
                    <a:pt x="592" y="640"/>
                    <a:pt x="826" y="640"/>
                  </a:cubicBezTo>
                  <a:cubicBezTo>
                    <a:pt x="1150" y="640"/>
                    <a:pt x="1457" y="723"/>
                    <a:pt x="1692" y="958"/>
                  </a:cubicBezTo>
                  <a:cubicBezTo>
                    <a:pt x="1760" y="1014"/>
                    <a:pt x="1839" y="1044"/>
                    <a:pt x="1916" y="1044"/>
                  </a:cubicBezTo>
                  <a:cubicBezTo>
                    <a:pt x="2000" y="1044"/>
                    <a:pt x="2082" y="1008"/>
                    <a:pt x="2144" y="934"/>
                  </a:cubicBezTo>
                  <a:cubicBezTo>
                    <a:pt x="2263" y="815"/>
                    <a:pt x="2263" y="600"/>
                    <a:pt x="2120" y="481"/>
                  </a:cubicBezTo>
                  <a:cubicBezTo>
                    <a:pt x="1739" y="115"/>
                    <a:pt x="1268" y="1"/>
                    <a:pt x="81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3655348" y="2351044"/>
              <a:ext cx="64310" cy="50922"/>
            </a:xfrm>
            <a:custGeom>
              <a:rect b="b" l="l" r="r" t="t"/>
              <a:pathLst>
                <a:path extrusionOk="0" h="1415" w="1787">
                  <a:moveTo>
                    <a:pt x="48" y="0"/>
                  </a:moveTo>
                  <a:cubicBezTo>
                    <a:pt x="48" y="24"/>
                    <a:pt x="72" y="24"/>
                    <a:pt x="72" y="48"/>
                  </a:cubicBezTo>
                  <a:cubicBezTo>
                    <a:pt x="72" y="262"/>
                    <a:pt x="48" y="453"/>
                    <a:pt x="0" y="619"/>
                  </a:cubicBezTo>
                  <a:cubicBezTo>
                    <a:pt x="477" y="667"/>
                    <a:pt x="858" y="881"/>
                    <a:pt x="1167" y="1286"/>
                  </a:cubicBezTo>
                  <a:cubicBezTo>
                    <a:pt x="1224" y="1372"/>
                    <a:pt x="1316" y="1415"/>
                    <a:pt x="1411" y="1415"/>
                  </a:cubicBezTo>
                  <a:cubicBezTo>
                    <a:pt x="1474" y="1415"/>
                    <a:pt x="1539" y="1396"/>
                    <a:pt x="1596" y="1358"/>
                  </a:cubicBezTo>
                  <a:cubicBezTo>
                    <a:pt x="1739" y="1262"/>
                    <a:pt x="1786" y="1048"/>
                    <a:pt x="1667" y="905"/>
                  </a:cubicBezTo>
                  <a:cubicBezTo>
                    <a:pt x="1167" y="214"/>
                    <a:pt x="548" y="24"/>
                    <a:pt x="4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3640772" y="2393043"/>
              <a:ext cx="45452" cy="56608"/>
            </a:xfrm>
            <a:custGeom>
              <a:rect b="b" l="l" r="r" t="t"/>
              <a:pathLst>
                <a:path extrusionOk="0" h="1573" w="1263">
                  <a:moveTo>
                    <a:pt x="262" y="0"/>
                  </a:moveTo>
                  <a:cubicBezTo>
                    <a:pt x="191" y="214"/>
                    <a:pt x="96" y="405"/>
                    <a:pt x="0" y="595"/>
                  </a:cubicBezTo>
                  <a:cubicBezTo>
                    <a:pt x="215" y="762"/>
                    <a:pt x="429" y="1000"/>
                    <a:pt x="596" y="1381"/>
                  </a:cubicBezTo>
                  <a:cubicBezTo>
                    <a:pt x="651" y="1491"/>
                    <a:pt x="775" y="1572"/>
                    <a:pt x="906" y="1572"/>
                  </a:cubicBezTo>
                  <a:cubicBezTo>
                    <a:pt x="945" y="1572"/>
                    <a:pt x="986" y="1565"/>
                    <a:pt x="1025" y="1548"/>
                  </a:cubicBezTo>
                  <a:cubicBezTo>
                    <a:pt x="1191" y="1477"/>
                    <a:pt x="1263" y="1286"/>
                    <a:pt x="1191" y="1119"/>
                  </a:cubicBezTo>
                  <a:cubicBezTo>
                    <a:pt x="953" y="572"/>
                    <a:pt x="596" y="214"/>
                    <a:pt x="26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3493362" y="2315883"/>
              <a:ext cx="93460" cy="91732"/>
            </a:xfrm>
            <a:custGeom>
              <a:rect b="b" l="l" r="r" t="t"/>
              <a:pathLst>
                <a:path extrusionOk="0" h="2549" w="2597">
                  <a:moveTo>
                    <a:pt x="596" y="334"/>
                  </a:moveTo>
                  <a:cubicBezTo>
                    <a:pt x="762" y="334"/>
                    <a:pt x="905" y="477"/>
                    <a:pt x="905" y="644"/>
                  </a:cubicBezTo>
                  <a:lnTo>
                    <a:pt x="905" y="930"/>
                  </a:lnTo>
                  <a:cubicBezTo>
                    <a:pt x="905" y="1096"/>
                    <a:pt x="762" y="1263"/>
                    <a:pt x="596" y="1263"/>
                  </a:cubicBezTo>
                  <a:cubicBezTo>
                    <a:pt x="405" y="1263"/>
                    <a:pt x="262" y="1096"/>
                    <a:pt x="262" y="930"/>
                  </a:cubicBezTo>
                  <a:lnTo>
                    <a:pt x="262" y="644"/>
                  </a:lnTo>
                  <a:cubicBezTo>
                    <a:pt x="262" y="477"/>
                    <a:pt x="405" y="334"/>
                    <a:pt x="596" y="334"/>
                  </a:cubicBezTo>
                  <a:close/>
                  <a:moveTo>
                    <a:pt x="2001" y="334"/>
                  </a:moveTo>
                  <a:cubicBezTo>
                    <a:pt x="2168" y="334"/>
                    <a:pt x="2310" y="477"/>
                    <a:pt x="2310" y="644"/>
                  </a:cubicBezTo>
                  <a:lnTo>
                    <a:pt x="2310" y="930"/>
                  </a:lnTo>
                  <a:cubicBezTo>
                    <a:pt x="2310" y="1096"/>
                    <a:pt x="2168" y="1263"/>
                    <a:pt x="2001" y="1263"/>
                  </a:cubicBezTo>
                  <a:cubicBezTo>
                    <a:pt x="1810" y="1263"/>
                    <a:pt x="1667" y="1096"/>
                    <a:pt x="1667" y="930"/>
                  </a:cubicBezTo>
                  <a:lnTo>
                    <a:pt x="1667" y="644"/>
                  </a:lnTo>
                  <a:cubicBezTo>
                    <a:pt x="1667" y="477"/>
                    <a:pt x="1810" y="334"/>
                    <a:pt x="2001" y="334"/>
                  </a:cubicBezTo>
                  <a:close/>
                  <a:moveTo>
                    <a:pt x="167" y="1"/>
                  </a:moveTo>
                  <a:cubicBezTo>
                    <a:pt x="72" y="1"/>
                    <a:pt x="0" y="72"/>
                    <a:pt x="0" y="144"/>
                  </a:cubicBezTo>
                  <a:lnTo>
                    <a:pt x="0" y="1668"/>
                  </a:lnTo>
                  <a:cubicBezTo>
                    <a:pt x="0" y="1739"/>
                    <a:pt x="72" y="1811"/>
                    <a:pt x="167" y="1811"/>
                  </a:cubicBezTo>
                  <a:lnTo>
                    <a:pt x="501" y="1811"/>
                  </a:lnTo>
                  <a:cubicBezTo>
                    <a:pt x="691" y="1811"/>
                    <a:pt x="834" y="1954"/>
                    <a:pt x="834" y="2144"/>
                  </a:cubicBezTo>
                  <a:lnTo>
                    <a:pt x="834" y="2549"/>
                  </a:lnTo>
                  <a:lnTo>
                    <a:pt x="1763" y="2549"/>
                  </a:lnTo>
                  <a:lnTo>
                    <a:pt x="1763" y="2144"/>
                  </a:lnTo>
                  <a:cubicBezTo>
                    <a:pt x="1763" y="1954"/>
                    <a:pt x="1906" y="1811"/>
                    <a:pt x="2072" y="1811"/>
                  </a:cubicBezTo>
                  <a:lnTo>
                    <a:pt x="2453" y="1811"/>
                  </a:lnTo>
                  <a:cubicBezTo>
                    <a:pt x="2549" y="1811"/>
                    <a:pt x="2596" y="1739"/>
                    <a:pt x="2596" y="1668"/>
                  </a:cubicBezTo>
                  <a:lnTo>
                    <a:pt x="2596" y="144"/>
                  </a:lnTo>
                  <a:cubicBezTo>
                    <a:pt x="2596" y="72"/>
                    <a:pt x="2549" y="1"/>
                    <a:pt x="245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3445353" y="2258481"/>
              <a:ext cx="189438" cy="189438"/>
            </a:xfrm>
            <a:custGeom>
              <a:rect b="b" l="l" r="r" t="t"/>
              <a:pathLst>
                <a:path extrusionOk="0" h="5264" w="5264">
                  <a:moveTo>
                    <a:pt x="3787" y="953"/>
                  </a:moveTo>
                  <a:cubicBezTo>
                    <a:pt x="4121" y="953"/>
                    <a:pt x="4406" y="1167"/>
                    <a:pt x="4526" y="1477"/>
                  </a:cubicBezTo>
                  <a:cubicBezTo>
                    <a:pt x="4597" y="1643"/>
                    <a:pt x="4573" y="1596"/>
                    <a:pt x="4573" y="3263"/>
                  </a:cubicBezTo>
                  <a:cubicBezTo>
                    <a:pt x="4573" y="3644"/>
                    <a:pt x="4287" y="4049"/>
                    <a:pt x="3740" y="4049"/>
                  </a:cubicBezTo>
                  <a:lnTo>
                    <a:pt x="3740" y="4453"/>
                  </a:lnTo>
                  <a:cubicBezTo>
                    <a:pt x="3740" y="4644"/>
                    <a:pt x="3573" y="4787"/>
                    <a:pt x="3406" y="4787"/>
                  </a:cubicBezTo>
                  <a:lnTo>
                    <a:pt x="1835" y="4787"/>
                  </a:lnTo>
                  <a:cubicBezTo>
                    <a:pt x="1668" y="4787"/>
                    <a:pt x="1525" y="4644"/>
                    <a:pt x="1525" y="4453"/>
                  </a:cubicBezTo>
                  <a:lnTo>
                    <a:pt x="1525" y="4049"/>
                  </a:lnTo>
                  <a:cubicBezTo>
                    <a:pt x="1025" y="4049"/>
                    <a:pt x="715" y="3668"/>
                    <a:pt x="715" y="3263"/>
                  </a:cubicBezTo>
                  <a:cubicBezTo>
                    <a:pt x="715" y="1596"/>
                    <a:pt x="691" y="1667"/>
                    <a:pt x="739" y="1524"/>
                  </a:cubicBezTo>
                  <a:cubicBezTo>
                    <a:pt x="834" y="1191"/>
                    <a:pt x="1144" y="953"/>
                    <a:pt x="1501" y="953"/>
                  </a:cubicBezTo>
                  <a:close/>
                  <a:moveTo>
                    <a:pt x="2620" y="0"/>
                  </a:moveTo>
                  <a:cubicBezTo>
                    <a:pt x="1192" y="0"/>
                    <a:pt x="1" y="1167"/>
                    <a:pt x="1" y="2620"/>
                  </a:cubicBezTo>
                  <a:cubicBezTo>
                    <a:pt x="1" y="3644"/>
                    <a:pt x="763" y="5263"/>
                    <a:pt x="2620" y="5263"/>
                  </a:cubicBezTo>
                  <a:cubicBezTo>
                    <a:pt x="4073" y="5263"/>
                    <a:pt x="5264" y="4096"/>
                    <a:pt x="5264" y="2620"/>
                  </a:cubicBezTo>
                  <a:cubicBezTo>
                    <a:pt x="5264" y="1167"/>
                    <a:pt x="4073" y="0"/>
                    <a:pt x="262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5"/>
          <p:cNvGrpSpPr/>
          <p:nvPr/>
        </p:nvGrpSpPr>
        <p:grpSpPr>
          <a:xfrm>
            <a:off x="2722016" y="2083648"/>
            <a:ext cx="179146" cy="382263"/>
            <a:chOff x="2722016" y="2083648"/>
            <a:chExt cx="179146" cy="382263"/>
          </a:xfrm>
        </p:grpSpPr>
        <p:sp>
          <p:nvSpPr>
            <p:cNvPr id="1138" name="Google Shape;1138;p65"/>
            <p:cNvSpPr/>
            <p:nvPr/>
          </p:nvSpPr>
          <p:spPr>
            <a:xfrm>
              <a:off x="2777726" y="2153071"/>
              <a:ext cx="66865" cy="28286"/>
            </a:xfrm>
            <a:custGeom>
              <a:rect b="b" l="l" r="r" t="t"/>
              <a:pathLst>
                <a:path extrusionOk="0" h="786" w="1858">
                  <a:moveTo>
                    <a:pt x="0" y="0"/>
                  </a:moveTo>
                  <a:lnTo>
                    <a:pt x="0" y="786"/>
                  </a:lnTo>
                  <a:lnTo>
                    <a:pt x="1858" y="786"/>
                  </a:lnTo>
                  <a:lnTo>
                    <a:pt x="1858"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2754586" y="2083648"/>
              <a:ext cx="113145" cy="45452"/>
            </a:xfrm>
            <a:custGeom>
              <a:rect b="b" l="l" r="r" t="t"/>
              <a:pathLst>
                <a:path extrusionOk="0" h="1263" w="3144">
                  <a:moveTo>
                    <a:pt x="334" y="0"/>
                  </a:moveTo>
                  <a:cubicBezTo>
                    <a:pt x="143" y="0"/>
                    <a:pt x="0" y="143"/>
                    <a:pt x="0" y="310"/>
                  </a:cubicBezTo>
                  <a:lnTo>
                    <a:pt x="0" y="953"/>
                  </a:lnTo>
                  <a:cubicBezTo>
                    <a:pt x="0" y="1119"/>
                    <a:pt x="143" y="1262"/>
                    <a:pt x="334" y="1262"/>
                  </a:cubicBezTo>
                  <a:lnTo>
                    <a:pt x="2834" y="1262"/>
                  </a:lnTo>
                  <a:cubicBezTo>
                    <a:pt x="3001" y="1262"/>
                    <a:pt x="3144" y="1119"/>
                    <a:pt x="3144" y="953"/>
                  </a:cubicBezTo>
                  <a:lnTo>
                    <a:pt x="3144" y="310"/>
                  </a:lnTo>
                  <a:cubicBezTo>
                    <a:pt x="3144" y="143"/>
                    <a:pt x="3001" y="0"/>
                    <a:pt x="2834"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2722016" y="2205326"/>
              <a:ext cx="179146" cy="260585"/>
            </a:xfrm>
            <a:custGeom>
              <a:rect b="b" l="l" r="r" t="t"/>
              <a:pathLst>
                <a:path extrusionOk="0" h="7241" w="4978">
                  <a:moveTo>
                    <a:pt x="3549" y="1333"/>
                  </a:moveTo>
                  <a:cubicBezTo>
                    <a:pt x="3717" y="1333"/>
                    <a:pt x="3887" y="1348"/>
                    <a:pt x="4073" y="1477"/>
                  </a:cubicBezTo>
                  <a:cubicBezTo>
                    <a:pt x="4263" y="1620"/>
                    <a:pt x="4406" y="1858"/>
                    <a:pt x="4406" y="2120"/>
                  </a:cubicBezTo>
                  <a:lnTo>
                    <a:pt x="4406" y="3597"/>
                  </a:lnTo>
                  <a:cubicBezTo>
                    <a:pt x="4406" y="4002"/>
                    <a:pt x="4096" y="4383"/>
                    <a:pt x="3573" y="4383"/>
                  </a:cubicBezTo>
                  <a:lnTo>
                    <a:pt x="3573" y="4764"/>
                  </a:lnTo>
                  <a:cubicBezTo>
                    <a:pt x="3573" y="4930"/>
                    <a:pt x="3430" y="5073"/>
                    <a:pt x="3239" y="5073"/>
                  </a:cubicBezTo>
                  <a:lnTo>
                    <a:pt x="1715" y="5073"/>
                  </a:lnTo>
                  <a:cubicBezTo>
                    <a:pt x="1548" y="5073"/>
                    <a:pt x="1382" y="4930"/>
                    <a:pt x="1382" y="4764"/>
                  </a:cubicBezTo>
                  <a:lnTo>
                    <a:pt x="1382" y="4383"/>
                  </a:lnTo>
                  <a:cubicBezTo>
                    <a:pt x="929" y="4383"/>
                    <a:pt x="596" y="4002"/>
                    <a:pt x="596" y="3597"/>
                  </a:cubicBezTo>
                  <a:lnTo>
                    <a:pt x="596" y="2120"/>
                  </a:lnTo>
                  <a:cubicBezTo>
                    <a:pt x="596" y="1858"/>
                    <a:pt x="715" y="1644"/>
                    <a:pt x="905" y="1501"/>
                  </a:cubicBezTo>
                  <a:cubicBezTo>
                    <a:pt x="1096" y="1349"/>
                    <a:pt x="1271" y="1333"/>
                    <a:pt x="1431" y="1333"/>
                  </a:cubicBezTo>
                  <a:cubicBezTo>
                    <a:pt x="1471" y="1333"/>
                    <a:pt x="1510" y="1334"/>
                    <a:pt x="1548" y="1334"/>
                  </a:cubicBezTo>
                  <a:lnTo>
                    <a:pt x="3406" y="1334"/>
                  </a:lnTo>
                  <a:cubicBezTo>
                    <a:pt x="3453" y="1334"/>
                    <a:pt x="3501" y="1333"/>
                    <a:pt x="3549" y="1333"/>
                  </a:cubicBezTo>
                  <a:close/>
                  <a:moveTo>
                    <a:pt x="905" y="1"/>
                  </a:moveTo>
                  <a:cubicBezTo>
                    <a:pt x="405" y="1"/>
                    <a:pt x="0" y="406"/>
                    <a:pt x="0" y="906"/>
                  </a:cubicBezTo>
                  <a:lnTo>
                    <a:pt x="0" y="6931"/>
                  </a:lnTo>
                  <a:cubicBezTo>
                    <a:pt x="0" y="7097"/>
                    <a:pt x="143" y="7240"/>
                    <a:pt x="310" y="7240"/>
                  </a:cubicBezTo>
                  <a:lnTo>
                    <a:pt x="4668" y="7240"/>
                  </a:lnTo>
                  <a:cubicBezTo>
                    <a:pt x="4835" y="7240"/>
                    <a:pt x="4978" y="7097"/>
                    <a:pt x="4978" y="6931"/>
                  </a:cubicBezTo>
                  <a:lnTo>
                    <a:pt x="4978" y="906"/>
                  </a:lnTo>
                  <a:cubicBezTo>
                    <a:pt x="4978" y="406"/>
                    <a:pt x="4573" y="1"/>
                    <a:pt x="407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2767434" y="2277340"/>
              <a:ext cx="89177" cy="87450"/>
            </a:xfrm>
            <a:custGeom>
              <a:rect b="b" l="l" r="r" t="t"/>
              <a:pathLst>
                <a:path extrusionOk="0" h="2430" w="2478">
                  <a:moveTo>
                    <a:pt x="548" y="262"/>
                  </a:moveTo>
                  <a:cubicBezTo>
                    <a:pt x="715" y="262"/>
                    <a:pt x="858" y="405"/>
                    <a:pt x="858" y="595"/>
                  </a:cubicBezTo>
                  <a:lnTo>
                    <a:pt x="858" y="881"/>
                  </a:lnTo>
                  <a:cubicBezTo>
                    <a:pt x="858" y="1048"/>
                    <a:pt x="715" y="1215"/>
                    <a:pt x="548" y="1215"/>
                  </a:cubicBezTo>
                  <a:cubicBezTo>
                    <a:pt x="358" y="1215"/>
                    <a:pt x="215" y="1048"/>
                    <a:pt x="215" y="881"/>
                  </a:cubicBezTo>
                  <a:lnTo>
                    <a:pt x="215" y="595"/>
                  </a:lnTo>
                  <a:cubicBezTo>
                    <a:pt x="215" y="405"/>
                    <a:pt x="358" y="262"/>
                    <a:pt x="548" y="262"/>
                  </a:cubicBezTo>
                  <a:close/>
                  <a:moveTo>
                    <a:pt x="1906" y="262"/>
                  </a:moveTo>
                  <a:cubicBezTo>
                    <a:pt x="2096" y="262"/>
                    <a:pt x="2239" y="405"/>
                    <a:pt x="2239" y="595"/>
                  </a:cubicBezTo>
                  <a:lnTo>
                    <a:pt x="2239" y="881"/>
                  </a:lnTo>
                  <a:cubicBezTo>
                    <a:pt x="2239" y="1048"/>
                    <a:pt x="2096" y="1215"/>
                    <a:pt x="1906" y="1215"/>
                  </a:cubicBezTo>
                  <a:cubicBezTo>
                    <a:pt x="1715" y="1215"/>
                    <a:pt x="1572" y="1048"/>
                    <a:pt x="1572" y="881"/>
                  </a:cubicBezTo>
                  <a:lnTo>
                    <a:pt x="1572" y="595"/>
                  </a:lnTo>
                  <a:cubicBezTo>
                    <a:pt x="1572" y="405"/>
                    <a:pt x="1715" y="262"/>
                    <a:pt x="1906" y="262"/>
                  </a:cubicBezTo>
                  <a:close/>
                  <a:moveTo>
                    <a:pt x="120" y="0"/>
                  </a:moveTo>
                  <a:cubicBezTo>
                    <a:pt x="48" y="0"/>
                    <a:pt x="1" y="48"/>
                    <a:pt x="1" y="119"/>
                  </a:cubicBezTo>
                  <a:lnTo>
                    <a:pt x="1" y="1596"/>
                  </a:lnTo>
                  <a:cubicBezTo>
                    <a:pt x="1" y="1667"/>
                    <a:pt x="48" y="1715"/>
                    <a:pt x="120" y="1715"/>
                  </a:cubicBezTo>
                  <a:lnTo>
                    <a:pt x="453" y="1715"/>
                  </a:lnTo>
                  <a:cubicBezTo>
                    <a:pt x="644" y="1715"/>
                    <a:pt x="786" y="1858"/>
                    <a:pt x="786" y="2048"/>
                  </a:cubicBezTo>
                  <a:lnTo>
                    <a:pt x="786" y="2429"/>
                  </a:lnTo>
                  <a:lnTo>
                    <a:pt x="1644" y="2429"/>
                  </a:lnTo>
                  <a:lnTo>
                    <a:pt x="1644" y="2048"/>
                  </a:lnTo>
                  <a:cubicBezTo>
                    <a:pt x="1644" y="1858"/>
                    <a:pt x="1787" y="1715"/>
                    <a:pt x="1977" y="1715"/>
                  </a:cubicBezTo>
                  <a:lnTo>
                    <a:pt x="2358" y="1715"/>
                  </a:lnTo>
                  <a:cubicBezTo>
                    <a:pt x="2406" y="1715"/>
                    <a:pt x="2477" y="1667"/>
                    <a:pt x="2477" y="1596"/>
                  </a:cubicBezTo>
                  <a:cubicBezTo>
                    <a:pt x="2477" y="0"/>
                    <a:pt x="2477" y="95"/>
                    <a:pt x="2453" y="72"/>
                  </a:cubicBezTo>
                  <a:cubicBezTo>
                    <a:pt x="2453" y="24"/>
                    <a:pt x="2406" y="0"/>
                    <a:pt x="2358"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5"/>
          <p:cNvGrpSpPr/>
          <p:nvPr/>
        </p:nvGrpSpPr>
        <p:grpSpPr>
          <a:xfrm>
            <a:off x="1913817" y="2081417"/>
            <a:ext cx="370275" cy="387046"/>
            <a:chOff x="1913817" y="2081417"/>
            <a:chExt cx="370275" cy="387046"/>
          </a:xfrm>
        </p:grpSpPr>
        <p:sp>
          <p:nvSpPr>
            <p:cNvPr id="1143" name="Google Shape;1143;p65"/>
            <p:cNvSpPr/>
            <p:nvPr/>
          </p:nvSpPr>
          <p:spPr>
            <a:xfrm>
              <a:off x="1960962" y="2353600"/>
              <a:ext cx="61719" cy="70320"/>
            </a:xfrm>
            <a:custGeom>
              <a:rect b="b" l="l" r="r" t="t"/>
              <a:pathLst>
                <a:path extrusionOk="0" h="1954" w="1715">
                  <a:moveTo>
                    <a:pt x="0" y="1"/>
                  </a:moveTo>
                  <a:lnTo>
                    <a:pt x="0" y="858"/>
                  </a:lnTo>
                  <a:cubicBezTo>
                    <a:pt x="0" y="1453"/>
                    <a:pt x="476" y="1953"/>
                    <a:pt x="1072" y="1953"/>
                  </a:cubicBezTo>
                  <a:lnTo>
                    <a:pt x="1715" y="1953"/>
                  </a:lnTo>
                  <a:cubicBezTo>
                    <a:pt x="1405" y="1096"/>
                    <a:pt x="786" y="310"/>
                    <a:pt x="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2175203" y="2353600"/>
              <a:ext cx="61755" cy="70320"/>
            </a:xfrm>
            <a:custGeom>
              <a:rect b="b" l="l" r="r" t="t"/>
              <a:pathLst>
                <a:path extrusionOk="0" h="1954" w="1716">
                  <a:moveTo>
                    <a:pt x="1715" y="1"/>
                  </a:moveTo>
                  <a:cubicBezTo>
                    <a:pt x="929" y="310"/>
                    <a:pt x="310" y="1096"/>
                    <a:pt x="1" y="1953"/>
                  </a:cubicBezTo>
                  <a:lnTo>
                    <a:pt x="644" y="1953"/>
                  </a:lnTo>
                  <a:cubicBezTo>
                    <a:pt x="1239" y="1953"/>
                    <a:pt x="1715" y="1453"/>
                    <a:pt x="1715" y="858"/>
                  </a:cubicBezTo>
                  <a:lnTo>
                    <a:pt x="1715"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1914681" y="2081417"/>
              <a:ext cx="60027" cy="102528"/>
            </a:xfrm>
            <a:custGeom>
              <a:rect b="b" l="l" r="r" t="t"/>
              <a:pathLst>
                <a:path extrusionOk="0" h="2849" w="1668">
                  <a:moveTo>
                    <a:pt x="182" y="0"/>
                  </a:moveTo>
                  <a:cubicBezTo>
                    <a:pt x="88" y="0"/>
                    <a:pt x="0" y="84"/>
                    <a:pt x="0" y="205"/>
                  </a:cubicBezTo>
                  <a:lnTo>
                    <a:pt x="0" y="2848"/>
                  </a:lnTo>
                  <a:cubicBezTo>
                    <a:pt x="405" y="2062"/>
                    <a:pt x="977" y="1396"/>
                    <a:pt x="1667" y="896"/>
                  </a:cubicBezTo>
                  <a:lnTo>
                    <a:pt x="286" y="38"/>
                  </a:lnTo>
                  <a:cubicBezTo>
                    <a:pt x="253" y="12"/>
                    <a:pt x="217" y="0"/>
                    <a:pt x="182"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2223212" y="2081417"/>
              <a:ext cx="60027" cy="102528"/>
            </a:xfrm>
            <a:custGeom>
              <a:rect b="b" l="l" r="r" t="t"/>
              <a:pathLst>
                <a:path extrusionOk="0" h="2849" w="1668">
                  <a:moveTo>
                    <a:pt x="1486" y="0"/>
                  </a:moveTo>
                  <a:cubicBezTo>
                    <a:pt x="1450" y="0"/>
                    <a:pt x="1414" y="12"/>
                    <a:pt x="1382" y="38"/>
                  </a:cubicBezTo>
                  <a:lnTo>
                    <a:pt x="0" y="896"/>
                  </a:lnTo>
                  <a:cubicBezTo>
                    <a:pt x="691" y="1396"/>
                    <a:pt x="1262" y="2062"/>
                    <a:pt x="1667" y="2848"/>
                  </a:cubicBezTo>
                  <a:lnTo>
                    <a:pt x="1667" y="205"/>
                  </a:lnTo>
                  <a:cubicBezTo>
                    <a:pt x="1667" y="84"/>
                    <a:pt x="1579" y="0"/>
                    <a:pt x="1486"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1913817" y="2094769"/>
              <a:ext cx="370275" cy="373694"/>
            </a:xfrm>
            <a:custGeom>
              <a:rect b="b" l="l" r="r" t="t"/>
              <a:pathLst>
                <a:path extrusionOk="0" h="10384" w="10289">
                  <a:moveTo>
                    <a:pt x="2691" y="2025"/>
                  </a:moveTo>
                  <a:cubicBezTo>
                    <a:pt x="3668" y="2025"/>
                    <a:pt x="4454" y="2811"/>
                    <a:pt x="4454" y="3787"/>
                  </a:cubicBezTo>
                  <a:cubicBezTo>
                    <a:pt x="4454" y="4764"/>
                    <a:pt x="3668" y="5549"/>
                    <a:pt x="2691" y="5549"/>
                  </a:cubicBezTo>
                  <a:cubicBezTo>
                    <a:pt x="1715" y="5549"/>
                    <a:pt x="929" y="4764"/>
                    <a:pt x="929" y="3787"/>
                  </a:cubicBezTo>
                  <a:cubicBezTo>
                    <a:pt x="929" y="2811"/>
                    <a:pt x="1715" y="2025"/>
                    <a:pt x="2691" y="2025"/>
                  </a:cubicBezTo>
                  <a:close/>
                  <a:moveTo>
                    <a:pt x="7275" y="2023"/>
                  </a:moveTo>
                  <a:cubicBezTo>
                    <a:pt x="7303" y="2023"/>
                    <a:pt x="7331" y="2024"/>
                    <a:pt x="7359" y="2025"/>
                  </a:cubicBezTo>
                  <a:cubicBezTo>
                    <a:pt x="8288" y="2073"/>
                    <a:pt x="9026" y="2835"/>
                    <a:pt x="9026" y="3787"/>
                  </a:cubicBezTo>
                  <a:cubicBezTo>
                    <a:pt x="9026" y="4764"/>
                    <a:pt x="8240" y="5549"/>
                    <a:pt x="7264" y="5549"/>
                  </a:cubicBezTo>
                  <a:cubicBezTo>
                    <a:pt x="6287" y="5549"/>
                    <a:pt x="5501" y="4764"/>
                    <a:pt x="5501" y="3787"/>
                  </a:cubicBezTo>
                  <a:cubicBezTo>
                    <a:pt x="5501" y="2815"/>
                    <a:pt x="6311" y="2023"/>
                    <a:pt x="7275" y="2023"/>
                  </a:cubicBezTo>
                  <a:close/>
                  <a:moveTo>
                    <a:pt x="5144" y="1"/>
                  </a:moveTo>
                  <a:cubicBezTo>
                    <a:pt x="2334" y="1"/>
                    <a:pt x="72" y="2263"/>
                    <a:pt x="24" y="5025"/>
                  </a:cubicBezTo>
                  <a:cubicBezTo>
                    <a:pt x="0" y="5454"/>
                    <a:pt x="96" y="5907"/>
                    <a:pt x="381" y="6431"/>
                  </a:cubicBezTo>
                  <a:cubicBezTo>
                    <a:pt x="457" y="6424"/>
                    <a:pt x="531" y="6421"/>
                    <a:pt x="605" y="6421"/>
                  </a:cubicBezTo>
                  <a:cubicBezTo>
                    <a:pt x="2486" y="6421"/>
                    <a:pt x="3789" y="8424"/>
                    <a:pt x="3858" y="10074"/>
                  </a:cubicBezTo>
                  <a:cubicBezTo>
                    <a:pt x="4168" y="10241"/>
                    <a:pt x="4501" y="10336"/>
                    <a:pt x="4835" y="10384"/>
                  </a:cubicBezTo>
                  <a:lnTo>
                    <a:pt x="4835" y="8169"/>
                  </a:lnTo>
                  <a:cubicBezTo>
                    <a:pt x="4382" y="8026"/>
                    <a:pt x="4073" y="7621"/>
                    <a:pt x="4073" y="7121"/>
                  </a:cubicBezTo>
                  <a:cubicBezTo>
                    <a:pt x="4073" y="6526"/>
                    <a:pt x="4549" y="6026"/>
                    <a:pt x="5168" y="6026"/>
                  </a:cubicBezTo>
                  <a:cubicBezTo>
                    <a:pt x="5763" y="6026"/>
                    <a:pt x="6240" y="6526"/>
                    <a:pt x="6240" y="7121"/>
                  </a:cubicBezTo>
                  <a:cubicBezTo>
                    <a:pt x="6240" y="7621"/>
                    <a:pt x="5930" y="8026"/>
                    <a:pt x="5478" y="8169"/>
                  </a:cubicBezTo>
                  <a:lnTo>
                    <a:pt x="5478" y="10384"/>
                  </a:lnTo>
                  <a:cubicBezTo>
                    <a:pt x="5811" y="10336"/>
                    <a:pt x="6144" y="10241"/>
                    <a:pt x="6430" y="10074"/>
                  </a:cubicBezTo>
                  <a:cubicBezTo>
                    <a:pt x="6499" y="8424"/>
                    <a:pt x="7803" y="6421"/>
                    <a:pt x="9684" y="6421"/>
                  </a:cubicBezTo>
                  <a:cubicBezTo>
                    <a:pt x="9757" y="6421"/>
                    <a:pt x="9832" y="6424"/>
                    <a:pt x="9907" y="6431"/>
                  </a:cubicBezTo>
                  <a:cubicBezTo>
                    <a:pt x="10193" y="5907"/>
                    <a:pt x="10288" y="5478"/>
                    <a:pt x="10264" y="5025"/>
                  </a:cubicBezTo>
                  <a:cubicBezTo>
                    <a:pt x="10217" y="2239"/>
                    <a:pt x="7931" y="1"/>
                    <a:pt x="514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1970391" y="2190751"/>
              <a:ext cx="80576" cy="80612"/>
            </a:xfrm>
            <a:custGeom>
              <a:rect b="b" l="l" r="r" t="t"/>
              <a:pathLst>
                <a:path extrusionOk="0" h="2240" w="2239">
                  <a:moveTo>
                    <a:pt x="1119" y="453"/>
                  </a:moveTo>
                  <a:cubicBezTo>
                    <a:pt x="1286" y="453"/>
                    <a:pt x="1429" y="596"/>
                    <a:pt x="1429" y="763"/>
                  </a:cubicBezTo>
                  <a:lnTo>
                    <a:pt x="1429" y="1477"/>
                  </a:lnTo>
                  <a:cubicBezTo>
                    <a:pt x="1429" y="1668"/>
                    <a:pt x="1286" y="1811"/>
                    <a:pt x="1119" y="1811"/>
                  </a:cubicBezTo>
                  <a:cubicBezTo>
                    <a:pt x="929" y="1811"/>
                    <a:pt x="786" y="1668"/>
                    <a:pt x="786" y="1477"/>
                  </a:cubicBezTo>
                  <a:lnTo>
                    <a:pt x="786" y="763"/>
                  </a:lnTo>
                  <a:cubicBezTo>
                    <a:pt x="786" y="596"/>
                    <a:pt x="929" y="453"/>
                    <a:pt x="1119" y="453"/>
                  </a:cubicBezTo>
                  <a:close/>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2134932" y="2190751"/>
              <a:ext cx="80576" cy="80612"/>
            </a:xfrm>
            <a:custGeom>
              <a:rect b="b" l="l" r="r" t="t"/>
              <a:pathLst>
                <a:path extrusionOk="0" h="2240" w="2239">
                  <a:moveTo>
                    <a:pt x="1120" y="453"/>
                  </a:moveTo>
                  <a:cubicBezTo>
                    <a:pt x="1310" y="453"/>
                    <a:pt x="1453" y="596"/>
                    <a:pt x="1453" y="763"/>
                  </a:cubicBezTo>
                  <a:lnTo>
                    <a:pt x="1453" y="1477"/>
                  </a:lnTo>
                  <a:cubicBezTo>
                    <a:pt x="1453" y="1668"/>
                    <a:pt x="1310" y="1811"/>
                    <a:pt x="1120" y="1811"/>
                  </a:cubicBezTo>
                  <a:cubicBezTo>
                    <a:pt x="953" y="1811"/>
                    <a:pt x="810" y="1668"/>
                    <a:pt x="810" y="1477"/>
                  </a:cubicBezTo>
                  <a:lnTo>
                    <a:pt x="810" y="763"/>
                  </a:lnTo>
                  <a:cubicBezTo>
                    <a:pt x="810" y="596"/>
                    <a:pt x="953" y="453"/>
                    <a:pt x="1120" y="453"/>
                  </a:cubicBezTo>
                  <a:close/>
                  <a:moveTo>
                    <a:pt x="1120" y="1"/>
                  </a:moveTo>
                  <a:cubicBezTo>
                    <a:pt x="501" y="1"/>
                    <a:pt x="0" y="501"/>
                    <a:pt x="0" y="1120"/>
                  </a:cubicBezTo>
                  <a:cubicBezTo>
                    <a:pt x="0" y="1739"/>
                    <a:pt x="501" y="2239"/>
                    <a:pt x="1120" y="2239"/>
                  </a:cubicBezTo>
                  <a:cubicBezTo>
                    <a:pt x="1739" y="2239"/>
                    <a:pt x="2239" y="1739"/>
                    <a:pt x="2239" y="1120"/>
                  </a:cubicBezTo>
                  <a:cubicBezTo>
                    <a:pt x="2239" y="501"/>
                    <a:pt x="1739" y="1"/>
                    <a:pt x="112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2083504" y="2334742"/>
              <a:ext cx="31741" cy="32605"/>
            </a:xfrm>
            <a:custGeom>
              <a:rect b="b" l="l" r="r" t="t"/>
              <a:pathLst>
                <a:path extrusionOk="0" h="906" w="882">
                  <a:moveTo>
                    <a:pt x="453" y="1"/>
                  </a:moveTo>
                  <a:cubicBezTo>
                    <a:pt x="191" y="1"/>
                    <a:pt x="1" y="215"/>
                    <a:pt x="1" y="453"/>
                  </a:cubicBezTo>
                  <a:cubicBezTo>
                    <a:pt x="1" y="691"/>
                    <a:pt x="191" y="906"/>
                    <a:pt x="453" y="906"/>
                  </a:cubicBezTo>
                  <a:cubicBezTo>
                    <a:pt x="691" y="906"/>
                    <a:pt x="882" y="691"/>
                    <a:pt x="882" y="453"/>
                  </a:cubicBezTo>
                  <a:cubicBezTo>
                    <a:pt x="882" y="215"/>
                    <a:pt x="691" y="1"/>
                    <a:pt x="453"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5"/>
          <p:cNvGrpSpPr/>
          <p:nvPr/>
        </p:nvGrpSpPr>
        <p:grpSpPr>
          <a:xfrm>
            <a:off x="1178459" y="2084260"/>
            <a:ext cx="383995" cy="381008"/>
            <a:chOff x="1178459" y="2084260"/>
            <a:chExt cx="383995" cy="381008"/>
          </a:xfrm>
        </p:grpSpPr>
        <p:sp>
          <p:nvSpPr>
            <p:cNvPr id="1152" name="Google Shape;1152;p65"/>
            <p:cNvSpPr/>
            <p:nvPr/>
          </p:nvSpPr>
          <p:spPr>
            <a:xfrm>
              <a:off x="1178459" y="2333050"/>
              <a:ext cx="133730" cy="132218"/>
            </a:xfrm>
            <a:custGeom>
              <a:rect b="b" l="l" r="r" t="t"/>
              <a:pathLst>
                <a:path extrusionOk="0" h="3674" w="3716">
                  <a:moveTo>
                    <a:pt x="620" y="0"/>
                  </a:moveTo>
                  <a:lnTo>
                    <a:pt x="167" y="453"/>
                  </a:lnTo>
                  <a:cubicBezTo>
                    <a:pt x="0" y="619"/>
                    <a:pt x="0" y="881"/>
                    <a:pt x="167" y="1048"/>
                  </a:cubicBezTo>
                  <a:lnTo>
                    <a:pt x="2668" y="3548"/>
                  </a:lnTo>
                  <a:cubicBezTo>
                    <a:pt x="2751" y="3632"/>
                    <a:pt x="2858" y="3673"/>
                    <a:pt x="2965" y="3673"/>
                  </a:cubicBezTo>
                  <a:cubicBezTo>
                    <a:pt x="3073" y="3673"/>
                    <a:pt x="3180" y="3632"/>
                    <a:pt x="3263" y="3548"/>
                  </a:cubicBezTo>
                  <a:lnTo>
                    <a:pt x="3716" y="3096"/>
                  </a:lnTo>
                  <a:lnTo>
                    <a:pt x="620" y="0"/>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1428725" y="2084260"/>
              <a:ext cx="133730" cy="132254"/>
            </a:xfrm>
            <a:custGeom>
              <a:rect b="b" l="l" r="r" t="t"/>
              <a:pathLst>
                <a:path extrusionOk="0" h="3675" w="3716">
                  <a:moveTo>
                    <a:pt x="750" y="1"/>
                  </a:moveTo>
                  <a:cubicBezTo>
                    <a:pt x="643" y="1"/>
                    <a:pt x="536" y="43"/>
                    <a:pt x="453" y="126"/>
                  </a:cubicBezTo>
                  <a:lnTo>
                    <a:pt x="0" y="578"/>
                  </a:lnTo>
                  <a:lnTo>
                    <a:pt x="3096" y="3674"/>
                  </a:lnTo>
                  <a:lnTo>
                    <a:pt x="3549" y="3222"/>
                  </a:lnTo>
                  <a:cubicBezTo>
                    <a:pt x="3715" y="3055"/>
                    <a:pt x="3715" y="2793"/>
                    <a:pt x="3549" y="2626"/>
                  </a:cubicBezTo>
                  <a:lnTo>
                    <a:pt x="1048" y="126"/>
                  </a:lnTo>
                  <a:cubicBezTo>
                    <a:pt x="965" y="43"/>
                    <a:pt x="858" y="1"/>
                    <a:pt x="750"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1217867" y="2122192"/>
              <a:ext cx="305138" cy="305138"/>
            </a:xfrm>
            <a:custGeom>
              <a:rect b="b" l="l" r="r" t="t"/>
              <a:pathLst>
                <a:path extrusionOk="0" h="8479" w="8479">
                  <a:moveTo>
                    <a:pt x="5253" y="1610"/>
                  </a:moveTo>
                  <a:cubicBezTo>
                    <a:pt x="5407" y="1610"/>
                    <a:pt x="5533" y="1717"/>
                    <a:pt x="5574" y="1858"/>
                  </a:cubicBezTo>
                  <a:cubicBezTo>
                    <a:pt x="5597" y="2049"/>
                    <a:pt x="5502" y="2215"/>
                    <a:pt x="5312" y="2263"/>
                  </a:cubicBezTo>
                  <a:lnTo>
                    <a:pt x="4859" y="2358"/>
                  </a:lnTo>
                  <a:lnTo>
                    <a:pt x="4764" y="2930"/>
                  </a:lnTo>
                  <a:cubicBezTo>
                    <a:pt x="4811" y="2954"/>
                    <a:pt x="4859" y="2954"/>
                    <a:pt x="4907" y="2978"/>
                  </a:cubicBezTo>
                  <a:lnTo>
                    <a:pt x="5216" y="2525"/>
                  </a:lnTo>
                  <a:cubicBezTo>
                    <a:pt x="5288" y="2454"/>
                    <a:pt x="5383" y="2382"/>
                    <a:pt x="5478" y="2382"/>
                  </a:cubicBezTo>
                  <a:lnTo>
                    <a:pt x="6074" y="2335"/>
                  </a:lnTo>
                  <a:cubicBezTo>
                    <a:pt x="6088" y="2333"/>
                    <a:pt x="6101" y="2332"/>
                    <a:pt x="6115" y="2332"/>
                  </a:cubicBezTo>
                  <a:cubicBezTo>
                    <a:pt x="6284" y="2332"/>
                    <a:pt x="6409" y="2468"/>
                    <a:pt x="6431" y="2644"/>
                  </a:cubicBezTo>
                  <a:cubicBezTo>
                    <a:pt x="6455" y="2811"/>
                    <a:pt x="6312" y="2978"/>
                    <a:pt x="6121" y="3001"/>
                  </a:cubicBezTo>
                  <a:lnTo>
                    <a:pt x="5669" y="3025"/>
                  </a:lnTo>
                  <a:lnTo>
                    <a:pt x="5407" y="3430"/>
                  </a:lnTo>
                  <a:cubicBezTo>
                    <a:pt x="5454" y="3478"/>
                    <a:pt x="5478" y="3549"/>
                    <a:pt x="5526" y="3620"/>
                  </a:cubicBezTo>
                  <a:lnTo>
                    <a:pt x="6002" y="3359"/>
                  </a:lnTo>
                  <a:cubicBezTo>
                    <a:pt x="6050" y="3335"/>
                    <a:pt x="6097" y="3335"/>
                    <a:pt x="6145" y="3335"/>
                  </a:cubicBezTo>
                  <a:lnTo>
                    <a:pt x="6955" y="3335"/>
                  </a:lnTo>
                  <a:cubicBezTo>
                    <a:pt x="7145" y="3335"/>
                    <a:pt x="7288" y="3478"/>
                    <a:pt x="7288" y="3668"/>
                  </a:cubicBezTo>
                  <a:cubicBezTo>
                    <a:pt x="7288" y="3835"/>
                    <a:pt x="7145" y="3978"/>
                    <a:pt x="6955" y="3978"/>
                  </a:cubicBezTo>
                  <a:lnTo>
                    <a:pt x="6240" y="3978"/>
                  </a:lnTo>
                  <a:lnTo>
                    <a:pt x="5645" y="4287"/>
                  </a:lnTo>
                  <a:cubicBezTo>
                    <a:pt x="5621" y="5026"/>
                    <a:pt x="5050" y="5597"/>
                    <a:pt x="4311" y="5645"/>
                  </a:cubicBezTo>
                  <a:lnTo>
                    <a:pt x="4002" y="6216"/>
                  </a:lnTo>
                  <a:lnTo>
                    <a:pt x="4002" y="6931"/>
                  </a:lnTo>
                  <a:cubicBezTo>
                    <a:pt x="4002" y="7121"/>
                    <a:pt x="3859" y="7264"/>
                    <a:pt x="3668" y="7264"/>
                  </a:cubicBezTo>
                  <a:cubicBezTo>
                    <a:pt x="3502" y="7264"/>
                    <a:pt x="3335" y="7121"/>
                    <a:pt x="3335" y="6931"/>
                  </a:cubicBezTo>
                  <a:cubicBezTo>
                    <a:pt x="3335" y="6073"/>
                    <a:pt x="3335" y="6073"/>
                    <a:pt x="3383" y="5978"/>
                  </a:cubicBezTo>
                  <a:lnTo>
                    <a:pt x="3645" y="5502"/>
                  </a:lnTo>
                  <a:cubicBezTo>
                    <a:pt x="3573" y="5454"/>
                    <a:pt x="3502" y="5430"/>
                    <a:pt x="3454" y="5383"/>
                  </a:cubicBezTo>
                  <a:lnTo>
                    <a:pt x="3049" y="5669"/>
                  </a:lnTo>
                  <a:lnTo>
                    <a:pt x="3002" y="6121"/>
                  </a:lnTo>
                  <a:cubicBezTo>
                    <a:pt x="3002" y="6288"/>
                    <a:pt x="2859" y="6407"/>
                    <a:pt x="2668" y="6407"/>
                  </a:cubicBezTo>
                  <a:cubicBezTo>
                    <a:pt x="2478" y="6407"/>
                    <a:pt x="2335" y="6264"/>
                    <a:pt x="2359" y="6050"/>
                  </a:cubicBezTo>
                  <a:lnTo>
                    <a:pt x="2406" y="5454"/>
                  </a:lnTo>
                  <a:cubicBezTo>
                    <a:pt x="2406" y="5359"/>
                    <a:pt x="2454" y="5264"/>
                    <a:pt x="2549" y="5216"/>
                  </a:cubicBezTo>
                  <a:lnTo>
                    <a:pt x="3002" y="4883"/>
                  </a:lnTo>
                  <a:cubicBezTo>
                    <a:pt x="2978" y="4835"/>
                    <a:pt x="2954" y="4787"/>
                    <a:pt x="2954" y="4740"/>
                  </a:cubicBezTo>
                  <a:lnTo>
                    <a:pt x="2359" y="4835"/>
                  </a:lnTo>
                  <a:lnTo>
                    <a:pt x="2263" y="5288"/>
                  </a:lnTo>
                  <a:cubicBezTo>
                    <a:pt x="2240" y="5454"/>
                    <a:pt x="2097" y="5549"/>
                    <a:pt x="1954" y="5549"/>
                  </a:cubicBezTo>
                  <a:cubicBezTo>
                    <a:pt x="1739" y="5549"/>
                    <a:pt x="1573" y="5359"/>
                    <a:pt x="1620" y="5168"/>
                  </a:cubicBezTo>
                  <a:lnTo>
                    <a:pt x="1763" y="4478"/>
                  </a:lnTo>
                  <a:cubicBezTo>
                    <a:pt x="1787" y="4359"/>
                    <a:pt x="1906" y="4263"/>
                    <a:pt x="2025" y="4240"/>
                  </a:cubicBezTo>
                  <a:lnTo>
                    <a:pt x="2859" y="4097"/>
                  </a:lnTo>
                  <a:cubicBezTo>
                    <a:pt x="2930" y="3430"/>
                    <a:pt x="3454" y="2906"/>
                    <a:pt x="4097" y="2835"/>
                  </a:cubicBezTo>
                  <a:lnTo>
                    <a:pt x="4240" y="2025"/>
                  </a:lnTo>
                  <a:cubicBezTo>
                    <a:pt x="4264" y="1882"/>
                    <a:pt x="4359" y="1787"/>
                    <a:pt x="4502" y="1739"/>
                  </a:cubicBezTo>
                  <a:lnTo>
                    <a:pt x="5169" y="1620"/>
                  </a:lnTo>
                  <a:cubicBezTo>
                    <a:pt x="5197" y="1613"/>
                    <a:pt x="5226" y="1610"/>
                    <a:pt x="5253" y="1610"/>
                  </a:cubicBezTo>
                  <a:close/>
                  <a:moveTo>
                    <a:pt x="5383" y="1"/>
                  </a:moveTo>
                  <a:lnTo>
                    <a:pt x="1" y="5383"/>
                  </a:lnTo>
                  <a:lnTo>
                    <a:pt x="3097" y="8479"/>
                  </a:lnTo>
                  <a:lnTo>
                    <a:pt x="8479" y="3097"/>
                  </a:lnTo>
                  <a:lnTo>
                    <a:pt x="5383"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1343000" y="2248189"/>
              <a:ext cx="56608" cy="52434"/>
            </a:xfrm>
            <a:custGeom>
              <a:rect b="b" l="l" r="r" t="t"/>
              <a:pathLst>
                <a:path extrusionOk="0" h="1457" w="1573">
                  <a:moveTo>
                    <a:pt x="775" y="0"/>
                  </a:moveTo>
                  <a:cubicBezTo>
                    <a:pt x="590" y="0"/>
                    <a:pt x="406" y="72"/>
                    <a:pt x="263" y="215"/>
                  </a:cubicBezTo>
                  <a:cubicBezTo>
                    <a:pt x="48" y="429"/>
                    <a:pt x="1" y="739"/>
                    <a:pt x="96" y="1001"/>
                  </a:cubicBezTo>
                  <a:cubicBezTo>
                    <a:pt x="227" y="1290"/>
                    <a:pt x="507" y="1457"/>
                    <a:pt x="787" y="1457"/>
                  </a:cubicBezTo>
                  <a:cubicBezTo>
                    <a:pt x="967" y="1457"/>
                    <a:pt x="1147" y="1388"/>
                    <a:pt x="1287" y="1239"/>
                  </a:cubicBezTo>
                  <a:cubicBezTo>
                    <a:pt x="1573" y="953"/>
                    <a:pt x="1573" y="501"/>
                    <a:pt x="1287" y="215"/>
                  </a:cubicBezTo>
                  <a:cubicBezTo>
                    <a:pt x="1144" y="72"/>
                    <a:pt x="959" y="0"/>
                    <a:pt x="775"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65"/>
          <p:cNvGrpSpPr/>
          <p:nvPr/>
        </p:nvGrpSpPr>
        <p:grpSpPr>
          <a:xfrm>
            <a:off x="4017034" y="1440854"/>
            <a:ext cx="395975" cy="382698"/>
            <a:chOff x="4017034" y="1440854"/>
            <a:chExt cx="395975" cy="382698"/>
          </a:xfrm>
        </p:grpSpPr>
        <p:sp>
          <p:nvSpPr>
            <p:cNvPr id="1157" name="Google Shape;1157;p65"/>
            <p:cNvSpPr/>
            <p:nvPr/>
          </p:nvSpPr>
          <p:spPr>
            <a:xfrm>
              <a:off x="4017034" y="1636057"/>
              <a:ext cx="191993" cy="187495"/>
            </a:xfrm>
            <a:custGeom>
              <a:rect b="b" l="l" r="r" t="t"/>
              <a:pathLst>
                <a:path extrusionOk="0" h="5210" w="5335">
                  <a:moveTo>
                    <a:pt x="2623" y="631"/>
                  </a:moveTo>
                  <a:cubicBezTo>
                    <a:pt x="2697" y="631"/>
                    <a:pt x="2774" y="661"/>
                    <a:pt x="2834" y="720"/>
                  </a:cubicBezTo>
                  <a:cubicBezTo>
                    <a:pt x="3001" y="887"/>
                    <a:pt x="3215" y="1316"/>
                    <a:pt x="3215" y="1530"/>
                  </a:cubicBezTo>
                  <a:cubicBezTo>
                    <a:pt x="3024" y="1506"/>
                    <a:pt x="2596" y="1292"/>
                    <a:pt x="2429" y="1125"/>
                  </a:cubicBezTo>
                  <a:cubicBezTo>
                    <a:pt x="2310" y="1006"/>
                    <a:pt x="2310" y="839"/>
                    <a:pt x="2429" y="720"/>
                  </a:cubicBezTo>
                  <a:cubicBezTo>
                    <a:pt x="2477" y="661"/>
                    <a:pt x="2548" y="631"/>
                    <a:pt x="2623" y="631"/>
                  </a:cubicBezTo>
                  <a:close/>
                  <a:moveTo>
                    <a:pt x="3715" y="2006"/>
                  </a:moveTo>
                  <a:cubicBezTo>
                    <a:pt x="3906" y="2030"/>
                    <a:pt x="4358" y="2245"/>
                    <a:pt x="4525" y="2411"/>
                  </a:cubicBezTo>
                  <a:cubicBezTo>
                    <a:pt x="4620" y="2530"/>
                    <a:pt x="4620" y="2697"/>
                    <a:pt x="4525" y="2816"/>
                  </a:cubicBezTo>
                  <a:cubicBezTo>
                    <a:pt x="4465" y="2876"/>
                    <a:pt x="4388" y="2905"/>
                    <a:pt x="4310" y="2905"/>
                  </a:cubicBezTo>
                  <a:cubicBezTo>
                    <a:pt x="4233" y="2905"/>
                    <a:pt x="4156" y="2876"/>
                    <a:pt x="4096" y="2816"/>
                  </a:cubicBezTo>
                  <a:cubicBezTo>
                    <a:pt x="3929" y="2649"/>
                    <a:pt x="3739" y="2197"/>
                    <a:pt x="3715" y="2006"/>
                  </a:cubicBezTo>
                  <a:close/>
                  <a:moveTo>
                    <a:pt x="2623" y="0"/>
                  </a:moveTo>
                  <a:cubicBezTo>
                    <a:pt x="2387" y="0"/>
                    <a:pt x="2155" y="89"/>
                    <a:pt x="1977" y="268"/>
                  </a:cubicBezTo>
                  <a:cubicBezTo>
                    <a:pt x="1596" y="625"/>
                    <a:pt x="1596" y="1221"/>
                    <a:pt x="1977" y="1578"/>
                  </a:cubicBezTo>
                  <a:cubicBezTo>
                    <a:pt x="2120" y="1744"/>
                    <a:pt x="2429" y="1911"/>
                    <a:pt x="2715" y="2030"/>
                  </a:cubicBezTo>
                  <a:cubicBezTo>
                    <a:pt x="2715" y="2030"/>
                    <a:pt x="2739" y="2030"/>
                    <a:pt x="2739" y="2054"/>
                  </a:cubicBezTo>
                  <a:lnTo>
                    <a:pt x="119" y="4650"/>
                  </a:lnTo>
                  <a:cubicBezTo>
                    <a:pt x="0" y="4793"/>
                    <a:pt x="0" y="4983"/>
                    <a:pt x="119" y="5102"/>
                  </a:cubicBezTo>
                  <a:cubicBezTo>
                    <a:pt x="179" y="5174"/>
                    <a:pt x="262" y="5209"/>
                    <a:pt x="345" y="5209"/>
                  </a:cubicBezTo>
                  <a:cubicBezTo>
                    <a:pt x="429" y="5209"/>
                    <a:pt x="512" y="5174"/>
                    <a:pt x="572" y="5102"/>
                  </a:cubicBezTo>
                  <a:lnTo>
                    <a:pt x="3191" y="2506"/>
                  </a:lnTo>
                  <a:cubicBezTo>
                    <a:pt x="3191" y="2506"/>
                    <a:pt x="3191" y="2506"/>
                    <a:pt x="3191" y="2530"/>
                  </a:cubicBezTo>
                  <a:cubicBezTo>
                    <a:pt x="3310" y="2816"/>
                    <a:pt x="3501" y="3102"/>
                    <a:pt x="3644" y="3269"/>
                  </a:cubicBezTo>
                  <a:cubicBezTo>
                    <a:pt x="3834" y="3447"/>
                    <a:pt x="4072" y="3536"/>
                    <a:pt x="4310" y="3536"/>
                  </a:cubicBezTo>
                  <a:cubicBezTo>
                    <a:pt x="4549" y="3536"/>
                    <a:pt x="4787" y="3447"/>
                    <a:pt x="4977" y="3269"/>
                  </a:cubicBezTo>
                  <a:cubicBezTo>
                    <a:pt x="5334" y="2911"/>
                    <a:pt x="5334" y="2316"/>
                    <a:pt x="4977" y="1959"/>
                  </a:cubicBezTo>
                  <a:cubicBezTo>
                    <a:pt x="4787" y="1768"/>
                    <a:pt x="4430" y="1578"/>
                    <a:pt x="4191" y="1482"/>
                  </a:cubicBezTo>
                  <a:lnTo>
                    <a:pt x="4644" y="1054"/>
                  </a:lnTo>
                  <a:cubicBezTo>
                    <a:pt x="4477" y="911"/>
                    <a:pt x="4334" y="768"/>
                    <a:pt x="4191" y="601"/>
                  </a:cubicBezTo>
                  <a:lnTo>
                    <a:pt x="3739" y="1030"/>
                  </a:lnTo>
                  <a:cubicBezTo>
                    <a:pt x="3739" y="1030"/>
                    <a:pt x="3739" y="1030"/>
                    <a:pt x="3739" y="1006"/>
                  </a:cubicBezTo>
                  <a:cubicBezTo>
                    <a:pt x="3620" y="720"/>
                    <a:pt x="3429" y="435"/>
                    <a:pt x="3286" y="268"/>
                  </a:cubicBezTo>
                  <a:cubicBezTo>
                    <a:pt x="3096" y="89"/>
                    <a:pt x="2858" y="0"/>
                    <a:pt x="2623"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4036720" y="1702240"/>
              <a:ext cx="53190" cy="23176"/>
            </a:xfrm>
            <a:custGeom>
              <a:rect b="b" l="l" r="r" t="t"/>
              <a:pathLst>
                <a:path extrusionOk="0" h="644" w="1478">
                  <a:moveTo>
                    <a:pt x="310" y="1"/>
                  </a:moveTo>
                  <a:cubicBezTo>
                    <a:pt x="144" y="1"/>
                    <a:pt x="1" y="144"/>
                    <a:pt x="1" y="310"/>
                  </a:cubicBezTo>
                  <a:cubicBezTo>
                    <a:pt x="1" y="501"/>
                    <a:pt x="144" y="644"/>
                    <a:pt x="310" y="644"/>
                  </a:cubicBezTo>
                  <a:lnTo>
                    <a:pt x="1168" y="644"/>
                  </a:lnTo>
                  <a:cubicBezTo>
                    <a:pt x="1334" y="644"/>
                    <a:pt x="1477" y="501"/>
                    <a:pt x="1477" y="310"/>
                  </a:cubicBezTo>
                  <a:cubicBezTo>
                    <a:pt x="1477" y="144"/>
                    <a:pt x="1334" y="1"/>
                    <a:pt x="116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4116435" y="1751113"/>
              <a:ext cx="22312" cy="54017"/>
            </a:xfrm>
            <a:custGeom>
              <a:rect b="b" l="l" r="r" t="t"/>
              <a:pathLst>
                <a:path extrusionOk="0" h="1501" w="620">
                  <a:moveTo>
                    <a:pt x="310" y="0"/>
                  </a:moveTo>
                  <a:cubicBezTo>
                    <a:pt x="143" y="0"/>
                    <a:pt x="1" y="143"/>
                    <a:pt x="1" y="334"/>
                  </a:cubicBezTo>
                  <a:lnTo>
                    <a:pt x="1" y="1191"/>
                  </a:lnTo>
                  <a:cubicBezTo>
                    <a:pt x="1" y="1358"/>
                    <a:pt x="143" y="1500"/>
                    <a:pt x="310" y="1500"/>
                  </a:cubicBezTo>
                  <a:cubicBezTo>
                    <a:pt x="477" y="1500"/>
                    <a:pt x="620" y="1358"/>
                    <a:pt x="620" y="1191"/>
                  </a:cubicBezTo>
                  <a:lnTo>
                    <a:pt x="620" y="334"/>
                  </a:lnTo>
                  <a:cubicBezTo>
                    <a:pt x="620" y="143"/>
                    <a:pt x="477" y="0"/>
                    <a:pt x="310"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4143859" y="1440854"/>
              <a:ext cx="269151" cy="244499"/>
            </a:xfrm>
            <a:custGeom>
              <a:rect b="b" l="l" r="r" t="t"/>
              <a:pathLst>
                <a:path extrusionOk="0" h="6794" w="7479">
                  <a:moveTo>
                    <a:pt x="3549" y="1060"/>
                  </a:moveTo>
                  <a:cubicBezTo>
                    <a:pt x="3757" y="1060"/>
                    <a:pt x="3966" y="1143"/>
                    <a:pt x="4120" y="1310"/>
                  </a:cubicBezTo>
                  <a:lnTo>
                    <a:pt x="5835" y="3025"/>
                  </a:lnTo>
                  <a:cubicBezTo>
                    <a:pt x="6145" y="3334"/>
                    <a:pt x="6145" y="3858"/>
                    <a:pt x="5835" y="4168"/>
                  </a:cubicBezTo>
                  <a:lnTo>
                    <a:pt x="4692" y="5311"/>
                  </a:lnTo>
                  <a:cubicBezTo>
                    <a:pt x="4537" y="5466"/>
                    <a:pt x="4329" y="5543"/>
                    <a:pt x="4120" y="5543"/>
                  </a:cubicBezTo>
                  <a:cubicBezTo>
                    <a:pt x="3912" y="5543"/>
                    <a:pt x="3704" y="5466"/>
                    <a:pt x="3549" y="5311"/>
                  </a:cubicBezTo>
                  <a:lnTo>
                    <a:pt x="3478" y="5239"/>
                  </a:lnTo>
                  <a:lnTo>
                    <a:pt x="3168" y="5573"/>
                  </a:lnTo>
                  <a:cubicBezTo>
                    <a:pt x="3108" y="5632"/>
                    <a:pt x="3025" y="5662"/>
                    <a:pt x="2942" y="5662"/>
                  </a:cubicBezTo>
                  <a:cubicBezTo>
                    <a:pt x="2858" y="5662"/>
                    <a:pt x="2775" y="5632"/>
                    <a:pt x="2715" y="5573"/>
                  </a:cubicBezTo>
                  <a:cubicBezTo>
                    <a:pt x="1739" y="4596"/>
                    <a:pt x="2001" y="4858"/>
                    <a:pt x="1549" y="4406"/>
                  </a:cubicBezTo>
                  <a:cubicBezTo>
                    <a:pt x="1429" y="4263"/>
                    <a:pt x="1429" y="4073"/>
                    <a:pt x="1549" y="3953"/>
                  </a:cubicBezTo>
                  <a:lnTo>
                    <a:pt x="1858" y="3620"/>
                  </a:lnTo>
                  <a:lnTo>
                    <a:pt x="1834" y="3596"/>
                  </a:lnTo>
                  <a:cubicBezTo>
                    <a:pt x="1525" y="3263"/>
                    <a:pt x="1525" y="2763"/>
                    <a:pt x="1834" y="2429"/>
                  </a:cubicBezTo>
                  <a:lnTo>
                    <a:pt x="2977" y="1310"/>
                  </a:lnTo>
                  <a:cubicBezTo>
                    <a:pt x="3132" y="1143"/>
                    <a:pt x="3341" y="1060"/>
                    <a:pt x="3549" y="1060"/>
                  </a:cubicBezTo>
                  <a:close/>
                  <a:moveTo>
                    <a:pt x="3739" y="0"/>
                  </a:moveTo>
                  <a:cubicBezTo>
                    <a:pt x="2870" y="0"/>
                    <a:pt x="2001" y="334"/>
                    <a:pt x="1334" y="1001"/>
                  </a:cubicBezTo>
                  <a:cubicBezTo>
                    <a:pt x="1" y="2310"/>
                    <a:pt x="1" y="4477"/>
                    <a:pt x="1334" y="5811"/>
                  </a:cubicBezTo>
                  <a:cubicBezTo>
                    <a:pt x="2001" y="6466"/>
                    <a:pt x="2870" y="6793"/>
                    <a:pt x="3739" y="6793"/>
                  </a:cubicBezTo>
                  <a:cubicBezTo>
                    <a:pt x="4609" y="6793"/>
                    <a:pt x="5478" y="6466"/>
                    <a:pt x="6145" y="5811"/>
                  </a:cubicBezTo>
                  <a:cubicBezTo>
                    <a:pt x="7478" y="4477"/>
                    <a:pt x="7478" y="2310"/>
                    <a:pt x="6145" y="1001"/>
                  </a:cubicBezTo>
                  <a:cubicBezTo>
                    <a:pt x="5478" y="334"/>
                    <a:pt x="4609" y="0"/>
                    <a:pt x="373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4223574" y="1502323"/>
              <a:ext cx="116600" cy="115016"/>
            </a:xfrm>
            <a:custGeom>
              <a:rect b="b" l="l" r="r" t="t"/>
              <a:pathLst>
                <a:path extrusionOk="0" h="3196" w="3240">
                  <a:moveTo>
                    <a:pt x="1274" y="537"/>
                  </a:moveTo>
                  <a:cubicBezTo>
                    <a:pt x="1358" y="537"/>
                    <a:pt x="1441" y="567"/>
                    <a:pt x="1501" y="626"/>
                  </a:cubicBezTo>
                  <a:cubicBezTo>
                    <a:pt x="1620" y="769"/>
                    <a:pt x="1620" y="960"/>
                    <a:pt x="1501" y="1079"/>
                  </a:cubicBezTo>
                  <a:cubicBezTo>
                    <a:pt x="1286" y="1293"/>
                    <a:pt x="1239" y="1388"/>
                    <a:pt x="1072" y="1388"/>
                  </a:cubicBezTo>
                  <a:cubicBezTo>
                    <a:pt x="786" y="1388"/>
                    <a:pt x="643" y="1055"/>
                    <a:pt x="834" y="840"/>
                  </a:cubicBezTo>
                  <a:lnTo>
                    <a:pt x="1048" y="626"/>
                  </a:lnTo>
                  <a:cubicBezTo>
                    <a:pt x="1108" y="567"/>
                    <a:pt x="1191" y="537"/>
                    <a:pt x="1274" y="537"/>
                  </a:cubicBezTo>
                  <a:close/>
                  <a:moveTo>
                    <a:pt x="2322" y="1591"/>
                  </a:moveTo>
                  <a:cubicBezTo>
                    <a:pt x="2406" y="1591"/>
                    <a:pt x="2489" y="1626"/>
                    <a:pt x="2548" y="1698"/>
                  </a:cubicBezTo>
                  <a:cubicBezTo>
                    <a:pt x="2668" y="1817"/>
                    <a:pt x="2668" y="2007"/>
                    <a:pt x="2548" y="2150"/>
                  </a:cubicBezTo>
                  <a:lnTo>
                    <a:pt x="2334" y="2341"/>
                  </a:lnTo>
                  <a:cubicBezTo>
                    <a:pt x="2287" y="2412"/>
                    <a:pt x="2191" y="2436"/>
                    <a:pt x="2120" y="2436"/>
                  </a:cubicBezTo>
                  <a:cubicBezTo>
                    <a:pt x="2025" y="2436"/>
                    <a:pt x="1953" y="2412"/>
                    <a:pt x="1882" y="2341"/>
                  </a:cubicBezTo>
                  <a:cubicBezTo>
                    <a:pt x="1763" y="2222"/>
                    <a:pt x="1763" y="2031"/>
                    <a:pt x="1882" y="1888"/>
                  </a:cubicBezTo>
                  <a:lnTo>
                    <a:pt x="2096" y="1698"/>
                  </a:lnTo>
                  <a:cubicBezTo>
                    <a:pt x="2156" y="1626"/>
                    <a:pt x="2239" y="1591"/>
                    <a:pt x="2322" y="1591"/>
                  </a:cubicBezTo>
                  <a:close/>
                  <a:moveTo>
                    <a:pt x="1325" y="1"/>
                  </a:moveTo>
                  <a:cubicBezTo>
                    <a:pt x="1280" y="1"/>
                    <a:pt x="1239" y="19"/>
                    <a:pt x="1215" y="55"/>
                  </a:cubicBezTo>
                  <a:lnTo>
                    <a:pt x="72" y="1174"/>
                  </a:lnTo>
                  <a:cubicBezTo>
                    <a:pt x="0" y="1245"/>
                    <a:pt x="0" y="1364"/>
                    <a:pt x="72" y="1436"/>
                  </a:cubicBezTo>
                  <a:lnTo>
                    <a:pt x="334" y="1698"/>
                  </a:lnTo>
                  <a:cubicBezTo>
                    <a:pt x="453" y="1817"/>
                    <a:pt x="453" y="2007"/>
                    <a:pt x="334" y="2150"/>
                  </a:cubicBezTo>
                  <a:lnTo>
                    <a:pt x="0" y="2460"/>
                  </a:lnTo>
                  <a:lnTo>
                    <a:pt x="739" y="3174"/>
                  </a:lnTo>
                  <a:lnTo>
                    <a:pt x="1048" y="2865"/>
                  </a:lnTo>
                  <a:cubicBezTo>
                    <a:pt x="1110" y="2802"/>
                    <a:pt x="1199" y="2766"/>
                    <a:pt x="1286" y="2766"/>
                  </a:cubicBezTo>
                  <a:cubicBezTo>
                    <a:pt x="1365" y="2766"/>
                    <a:pt x="1444" y="2796"/>
                    <a:pt x="1501" y="2865"/>
                  </a:cubicBezTo>
                  <a:lnTo>
                    <a:pt x="1786" y="3150"/>
                  </a:lnTo>
                  <a:cubicBezTo>
                    <a:pt x="1819" y="3183"/>
                    <a:pt x="1856" y="3196"/>
                    <a:pt x="1893" y="3196"/>
                  </a:cubicBezTo>
                  <a:cubicBezTo>
                    <a:pt x="1939" y="3196"/>
                    <a:pt x="1985" y="3177"/>
                    <a:pt x="2025" y="3150"/>
                  </a:cubicBezTo>
                  <a:lnTo>
                    <a:pt x="3168" y="2007"/>
                  </a:lnTo>
                  <a:cubicBezTo>
                    <a:pt x="3239" y="1936"/>
                    <a:pt x="3239" y="1817"/>
                    <a:pt x="3168" y="1769"/>
                  </a:cubicBezTo>
                  <a:lnTo>
                    <a:pt x="1453" y="55"/>
                  </a:lnTo>
                  <a:cubicBezTo>
                    <a:pt x="1417" y="19"/>
                    <a:pt x="1370" y="1"/>
                    <a:pt x="132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65"/>
          <p:cNvSpPr/>
          <p:nvPr/>
        </p:nvSpPr>
        <p:spPr>
          <a:xfrm>
            <a:off x="3363083" y="1444273"/>
            <a:ext cx="353145" cy="375638"/>
          </a:xfrm>
          <a:custGeom>
            <a:rect b="b" l="l" r="r" t="t"/>
            <a:pathLst>
              <a:path extrusionOk="0" h="10438" w="9813">
                <a:moveTo>
                  <a:pt x="3227" y="1894"/>
                </a:moveTo>
                <a:cubicBezTo>
                  <a:pt x="3311" y="1894"/>
                  <a:pt x="3394" y="1930"/>
                  <a:pt x="3454" y="2001"/>
                </a:cubicBezTo>
                <a:lnTo>
                  <a:pt x="3906" y="2430"/>
                </a:lnTo>
                <a:cubicBezTo>
                  <a:pt x="4025" y="2573"/>
                  <a:pt x="4025" y="2763"/>
                  <a:pt x="3906" y="2882"/>
                </a:cubicBezTo>
                <a:cubicBezTo>
                  <a:pt x="3847" y="2954"/>
                  <a:pt x="3763" y="2989"/>
                  <a:pt x="3680" y="2989"/>
                </a:cubicBezTo>
                <a:cubicBezTo>
                  <a:pt x="3597" y="2989"/>
                  <a:pt x="3513" y="2954"/>
                  <a:pt x="3454" y="2882"/>
                </a:cubicBezTo>
                <a:lnTo>
                  <a:pt x="3001" y="2453"/>
                </a:lnTo>
                <a:cubicBezTo>
                  <a:pt x="2882" y="2311"/>
                  <a:pt x="2882" y="2120"/>
                  <a:pt x="3001" y="2001"/>
                </a:cubicBezTo>
                <a:cubicBezTo>
                  <a:pt x="3061" y="1930"/>
                  <a:pt x="3144" y="1894"/>
                  <a:pt x="3227" y="1894"/>
                </a:cubicBezTo>
                <a:close/>
                <a:moveTo>
                  <a:pt x="6285" y="1894"/>
                </a:moveTo>
                <a:cubicBezTo>
                  <a:pt x="6365" y="1894"/>
                  <a:pt x="6442" y="1930"/>
                  <a:pt x="6502" y="2001"/>
                </a:cubicBezTo>
                <a:cubicBezTo>
                  <a:pt x="6645" y="2120"/>
                  <a:pt x="6645" y="2311"/>
                  <a:pt x="6502" y="2453"/>
                </a:cubicBezTo>
                <a:lnTo>
                  <a:pt x="6073" y="2882"/>
                </a:lnTo>
                <a:cubicBezTo>
                  <a:pt x="6002" y="2954"/>
                  <a:pt x="5918" y="2989"/>
                  <a:pt x="5838" y="2989"/>
                </a:cubicBezTo>
                <a:cubicBezTo>
                  <a:pt x="5758" y="2989"/>
                  <a:pt x="5680" y="2954"/>
                  <a:pt x="5621" y="2882"/>
                </a:cubicBezTo>
                <a:cubicBezTo>
                  <a:pt x="5478" y="2763"/>
                  <a:pt x="5478" y="2573"/>
                  <a:pt x="5621" y="2430"/>
                </a:cubicBezTo>
                <a:lnTo>
                  <a:pt x="6049" y="2001"/>
                </a:lnTo>
                <a:cubicBezTo>
                  <a:pt x="6121" y="1930"/>
                  <a:pt x="6204" y="1894"/>
                  <a:pt x="6285" y="1894"/>
                </a:cubicBezTo>
                <a:close/>
                <a:moveTo>
                  <a:pt x="3597" y="4073"/>
                </a:moveTo>
                <a:cubicBezTo>
                  <a:pt x="3739" y="4621"/>
                  <a:pt x="4240" y="5002"/>
                  <a:pt x="4811" y="5002"/>
                </a:cubicBezTo>
                <a:cubicBezTo>
                  <a:pt x="5406" y="5002"/>
                  <a:pt x="5907" y="4621"/>
                  <a:pt x="6026" y="4073"/>
                </a:cubicBezTo>
                <a:close/>
                <a:moveTo>
                  <a:pt x="6407" y="3430"/>
                </a:moveTo>
                <a:cubicBezTo>
                  <a:pt x="6573" y="3430"/>
                  <a:pt x="6716" y="3573"/>
                  <a:pt x="6716" y="3739"/>
                </a:cubicBezTo>
                <a:cubicBezTo>
                  <a:pt x="6716" y="4787"/>
                  <a:pt x="5859" y="5645"/>
                  <a:pt x="4811" y="5645"/>
                </a:cubicBezTo>
                <a:cubicBezTo>
                  <a:pt x="3763" y="5645"/>
                  <a:pt x="2930" y="4787"/>
                  <a:pt x="2930" y="3739"/>
                </a:cubicBezTo>
                <a:cubicBezTo>
                  <a:pt x="2930" y="3573"/>
                  <a:pt x="3073" y="3430"/>
                  <a:pt x="3239" y="3430"/>
                </a:cubicBezTo>
                <a:close/>
                <a:moveTo>
                  <a:pt x="4763" y="1"/>
                </a:moveTo>
                <a:cubicBezTo>
                  <a:pt x="3120" y="1"/>
                  <a:pt x="1715" y="1287"/>
                  <a:pt x="1596" y="2954"/>
                </a:cubicBezTo>
                <a:lnTo>
                  <a:pt x="1477" y="4740"/>
                </a:lnTo>
                <a:lnTo>
                  <a:pt x="1144" y="4740"/>
                </a:lnTo>
                <a:cubicBezTo>
                  <a:pt x="525" y="4740"/>
                  <a:pt x="1" y="5264"/>
                  <a:pt x="1" y="5883"/>
                </a:cubicBezTo>
                <a:cubicBezTo>
                  <a:pt x="1" y="6502"/>
                  <a:pt x="525" y="7026"/>
                  <a:pt x="1144" y="7026"/>
                </a:cubicBezTo>
                <a:lnTo>
                  <a:pt x="1334" y="7026"/>
                </a:lnTo>
                <a:lnTo>
                  <a:pt x="1120" y="10098"/>
                </a:lnTo>
                <a:cubicBezTo>
                  <a:pt x="1102" y="10294"/>
                  <a:pt x="1257" y="10436"/>
                  <a:pt x="1426" y="10436"/>
                </a:cubicBezTo>
                <a:cubicBezTo>
                  <a:pt x="1483" y="10436"/>
                  <a:pt x="1542" y="10420"/>
                  <a:pt x="1596" y="10384"/>
                </a:cubicBezTo>
                <a:lnTo>
                  <a:pt x="2549" y="9788"/>
                </a:lnTo>
                <a:lnTo>
                  <a:pt x="3501" y="10384"/>
                </a:lnTo>
                <a:cubicBezTo>
                  <a:pt x="3549" y="10419"/>
                  <a:pt x="3603" y="10437"/>
                  <a:pt x="3659" y="10437"/>
                </a:cubicBezTo>
                <a:cubicBezTo>
                  <a:pt x="3716" y="10437"/>
                  <a:pt x="3775" y="10419"/>
                  <a:pt x="3835" y="10384"/>
                </a:cubicBezTo>
                <a:lnTo>
                  <a:pt x="4763" y="9788"/>
                </a:lnTo>
                <a:lnTo>
                  <a:pt x="5716" y="10384"/>
                </a:lnTo>
                <a:cubicBezTo>
                  <a:pt x="5776" y="10419"/>
                  <a:pt x="5835" y="10437"/>
                  <a:pt x="5892" y="10437"/>
                </a:cubicBezTo>
                <a:cubicBezTo>
                  <a:pt x="5948" y="10437"/>
                  <a:pt x="6002" y="10419"/>
                  <a:pt x="6049" y="10384"/>
                </a:cubicBezTo>
                <a:lnTo>
                  <a:pt x="7002" y="9788"/>
                </a:lnTo>
                <a:lnTo>
                  <a:pt x="7955" y="10384"/>
                </a:lnTo>
                <a:cubicBezTo>
                  <a:pt x="8009" y="10420"/>
                  <a:pt x="8068" y="10436"/>
                  <a:pt x="8125" y="10436"/>
                </a:cubicBezTo>
                <a:cubicBezTo>
                  <a:pt x="8294" y="10436"/>
                  <a:pt x="8449" y="10294"/>
                  <a:pt x="8431" y="10098"/>
                </a:cubicBezTo>
                <a:lnTo>
                  <a:pt x="8217" y="7026"/>
                </a:lnTo>
                <a:lnTo>
                  <a:pt x="8669" y="7026"/>
                </a:lnTo>
                <a:cubicBezTo>
                  <a:pt x="9312" y="7026"/>
                  <a:pt x="9812" y="6502"/>
                  <a:pt x="9812" y="5883"/>
                </a:cubicBezTo>
                <a:cubicBezTo>
                  <a:pt x="9812" y="5264"/>
                  <a:pt x="9312" y="4740"/>
                  <a:pt x="8669" y="4740"/>
                </a:cubicBezTo>
                <a:lnTo>
                  <a:pt x="8074" y="4740"/>
                </a:lnTo>
                <a:lnTo>
                  <a:pt x="7955" y="2954"/>
                </a:lnTo>
                <a:cubicBezTo>
                  <a:pt x="7812" y="1287"/>
                  <a:pt x="6431" y="1"/>
                  <a:pt x="4763" y="1"/>
                </a:cubicBezTo>
                <a:close/>
              </a:path>
            </a:pathLst>
          </a:custGeom>
          <a:solidFill>
            <a:schemeClr val="lt1"/>
          </a:solidFill>
          <a:ln>
            <a:noFill/>
          </a:ln>
          <a:effectLst>
            <a:outerShdw blurRad="200025" rotWithShape="0" algn="bl" dir="5400000" dist="19050">
              <a:schemeClr val="accent1">
                <a:alpha val="6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65"/>
          <p:cNvGrpSpPr/>
          <p:nvPr/>
        </p:nvGrpSpPr>
        <p:grpSpPr>
          <a:xfrm>
            <a:off x="2620168" y="1454566"/>
            <a:ext cx="382127" cy="355056"/>
            <a:chOff x="2620168" y="1454566"/>
            <a:chExt cx="382127" cy="355056"/>
          </a:xfrm>
        </p:grpSpPr>
        <p:sp>
          <p:nvSpPr>
            <p:cNvPr id="1164" name="Google Shape;1164;p65"/>
            <p:cNvSpPr/>
            <p:nvPr/>
          </p:nvSpPr>
          <p:spPr>
            <a:xfrm>
              <a:off x="2620168" y="1651280"/>
              <a:ext cx="48727" cy="86982"/>
            </a:xfrm>
            <a:custGeom>
              <a:rect b="b" l="l" r="r" t="t"/>
              <a:pathLst>
                <a:path extrusionOk="0" h="2417" w="1354">
                  <a:moveTo>
                    <a:pt x="217" y="1"/>
                  </a:moveTo>
                  <a:cubicBezTo>
                    <a:pt x="100" y="1"/>
                    <a:pt x="0" y="105"/>
                    <a:pt x="20" y="226"/>
                  </a:cubicBezTo>
                  <a:lnTo>
                    <a:pt x="187" y="1488"/>
                  </a:lnTo>
                  <a:cubicBezTo>
                    <a:pt x="258" y="2012"/>
                    <a:pt x="663" y="2417"/>
                    <a:pt x="1354" y="2417"/>
                  </a:cubicBezTo>
                  <a:cubicBezTo>
                    <a:pt x="1187" y="1988"/>
                    <a:pt x="1092" y="1488"/>
                    <a:pt x="1092" y="1012"/>
                  </a:cubicBezTo>
                  <a:lnTo>
                    <a:pt x="1092" y="321"/>
                  </a:lnTo>
                  <a:lnTo>
                    <a:pt x="282" y="12"/>
                  </a:lnTo>
                  <a:cubicBezTo>
                    <a:pt x="260" y="4"/>
                    <a:pt x="239" y="1"/>
                    <a:pt x="21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2953423" y="1651280"/>
              <a:ext cx="48871" cy="86982"/>
            </a:xfrm>
            <a:custGeom>
              <a:rect b="b" l="l" r="r" t="t"/>
              <a:pathLst>
                <a:path extrusionOk="0" h="2417" w="1358">
                  <a:moveTo>
                    <a:pt x="1137" y="1"/>
                  </a:moveTo>
                  <a:cubicBezTo>
                    <a:pt x="1116" y="1"/>
                    <a:pt x="1094" y="4"/>
                    <a:pt x="1072" y="12"/>
                  </a:cubicBezTo>
                  <a:lnTo>
                    <a:pt x="286" y="321"/>
                  </a:lnTo>
                  <a:lnTo>
                    <a:pt x="286" y="1012"/>
                  </a:lnTo>
                  <a:cubicBezTo>
                    <a:pt x="286" y="1488"/>
                    <a:pt x="191" y="1988"/>
                    <a:pt x="0" y="2417"/>
                  </a:cubicBezTo>
                  <a:cubicBezTo>
                    <a:pt x="739" y="2417"/>
                    <a:pt x="1120" y="1988"/>
                    <a:pt x="1167" y="1488"/>
                  </a:cubicBezTo>
                  <a:lnTo>
                    <a:pt x="1358" y="226"/>
                  </a:lnTo>
                  <a:cubicBezTo>
                    <a:pt x="1358" y="105"/>
                    <a:pt x="1255" y="1"/>
                    <a:pt x="1137"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2682572" y="1565987"/>
              <a:ext cx="257167" cy="243635"/>
            </a:xfrm>
            <a:custGeom>
              <a:rect b="b" l="l" r="r" t="t"/>
              <a:pathLst>
                <a:path extrusionOk="0" h="6770" w="7146">
                  <a:moveTo>
                    <a:pt x="1465" y="2626"/>
                  </a:moveTo>
                  <a:cubicBezTo>
                    <a:pt x="1549" y="2626"/>
                    <a:pt x="1632" y="2655"/>
                    <a:pt x="1692" y="2715"/>
                  </a:cubicBezTo>
                  <a:lnTo>
                    <a:pt x="2263" y="3263"/>
                  </a:lnTo>
                  <a:cubicBezTo>
                    <a:pt x="2382" y="3406"/>
                    <a:pt x="2382" y="3596"/>
                    <a:pt x="2263" y="3739"/>
                  </a:cubicBezTo>
                  <a:cubicBezTo>
                    <a:pt x="2192" y="3799"/>
                    <a:pt x="2108" y="3828"/>
                    <a:pt x="2025" y="3828"/>
                  </a:cubicBezTo>
                  <a:cubicBezTo>
                    <a:pt x="1942" y="3828"/>
                    <a:pt x="1858" y="3799"/>
                    <a:pt x="1787" y="3739"/>
                  </a:cubicBezTo>
                  <a:lnTo>
                    <a:pt x="1239" y="3168"/>
                  </a:lnTo>
                  <a:cubicBezTo>
                    <a:pt x="1096" y="3048"/>
                    <a:pt x="1096" y="2834"/>
                    <a:pt x="1239" y="2715"/>
                  </a:cubicBezTo>
                  <a:cubicBezTo>
                    <a:pt x="1299" y="2655"/>
                    <a:pt x="1382" y="2626"/>
                    <a:pt x="1465" y="2626"/>
                  </a:cubicBezTo>
                  <a:close/>
                  <a:moveTo>
                    <a:pt x="5466" y="2626"/>
                  </a:moveTo>
                  <a:cubicBezTo>
                    <a:pt x="5550" y="2626"/>
                    <a:pt x="5633" y="2655"/>
                    <a:pt x="5693" y="2715"/>
                  </a:cubicBezTo>
                  <a:cubicBezTo>
                    <a:pt x="5835" y="2834"/>
                    <a:pt x="5835" y="3048"/>
                    <a:pt x="5693" y="3168"/>
                  </a:cubicBezTo>
                  <a:lnTo>
                    <a:pt x="5145" y="3739"/>
                  </a:lnTo>
                  <a:cubicBezTo>
                    <a:pt x="5085" y="3799"/>
                    <a:pt x="5002" y="3828"/>
                    <a:pt x="4919" y="3828"/>
                  </a:cubicBezTo>
                  <a:cubicBezTo>
                    <a:pt x="4835" y="3828"/>
                    <a:pt x="4752" y="3799"/>
                    <a:pt x="4692" y="3739"/>
                  </a:cubicBezTo>
                  <a:cubicBezTo>
                    <a:pt x="4549" y="3596"/>
                    <a:pt x="4549" y="3406"/>
                    <a:pt x="4692" y="3263"/>
                  </a:cubicBezTo>
                  <a:lnTo>
                    <a:pt x="5240" y="2715"/>
                  </a:lnTo>
                  <a:cubicBezTo>
                    <a:pt x="5300" y="2655"/>
                    <a:pt x="5383" y="2626"/>
                    <a:pt x="5466" y="2626"/>
                  </a:cubicBezTo>
                  <a:close/>
                  <a:moveTo>
                    <a:pt x="5192" y="4406"/>
                  </a:moveTo>
                  <a:cubicBezTo>
                    <a:pt x="5383" y="4406"/>
                    <a:pt x="5526" y="4549"/>
                    <a:pt x="5526" y="4715"/>
                  </a:cubicBezTo>
                  <a:cubicBezTo>
                    <a:pt x="5526" y="4906"/>
                    <a:pt x="5383" y="5049"/>
                    <a:pt x="5192" y="5049"/>
                  </a:cubicBezTo>
                  <a:lnTo>
                    <a:pt x="5097" y="5049"/>
                  </a:lnTo>
                  <a:lnTo>
                    <a:pt x="5097" y="5501"/>
                  </a:lnTo>
                  <a:cubicBezTo>
                    <a:pt x="5097" y="5668"/>
                    <a:pt x="4954" y="5835"/>
                    <a:pt x="4764" y="5835"/>
                  </a:cubicBezTo>
                  <a:cubicBezTo>
                    <a:pt x="4597" y="5835"/>
                    <a:pt x="4454" y="5668"/>
                    <a:pt x="4454" y="5501"/>
                  </a:cubicBezTo>
                  <a:lnTo>
                    <a:pt x="4454" y="5049"/>
                  </a:lnTo>
                  <a:lnTo>
                    <a:pt x="2716" y="5049"/>
                  </a:lnTo>
                  <a:lnTo>
                    <a:pt x="2716" y="5501"/>
                  </a:lnTo>
                  <a:cubicBezTo>
                    <a:pt x="2716" y="5668"/>
                    <a:pt x="2573" y="5835"/>
                    <a:pt x="2382" y="5835"/>
                  </a:cubicBezTo>
                  <a:cubicBezTo>
                    <a:pt x="2216" y="5835"/>
                    <a:pt x="2049" y="5668"/>
                    <a:pt x="2049" y="5501"/>
                  </a:cubicBezTo>
                  <a:lnTo>
                    <a:pt x="2049" y="5049"/>
                  </a:lnTo>
                  <a:lnTo>
                    <a:pt x="1906" y="5049"/>
                  </a:lnTo>
                  <a:cubicBezTo>
                    <a:pt x="1739" y="5049"/>
                    <a:pt x="1596" y="4906"/>
                    <a:pt x="1596" y="4715"/>
                  </a:cubicBezTo>
                  <a:cubicBezTo>
                    <a:pt x="1596" y="4549"/>
                    <a:pt x="1739" y="4406"/>
                    <a:pt x="1906" y="4406"/>
                  </a:cubicBezTo>
                  <a:close/>
                  <a:moveTo>
                    <a:pt x="2311" y="0"/>
                  </a:moveTo>
                  <a:cubicBezTo>
                    <a:pt x="1811" y="0"/>
                    <a:pt x="1406" y="429"/>
                    <a:pt x="1406" y="905"/>
                  </a:cubicBezTo>
                  <a:lnTo>
                    <a:pt x="1406" y="1977"/>
                  </a:lnTo>
                  <a:cubicBezTo>
                    <a:pt x="1406" y="2173"/>
                    <a:pt x="1260" y="2305"/>
                    <a:pt x="1089" y="2305"/>
                  </a:cubicBezTo>
                  <a:cubicBezTo>
                    <a:pt x="1052" y="2305"/>
                    <a:pt x="1015" y="2299"/>
                    <a:pt x="977" y="2286"/>
                  </a:cubicBezTo>
                  <a:cubicBezTo>
                    <a:pt x="49" y="1953"/>
                    <a:pt x="72" y="1977"/>
                    <a:pt x="1" y="1929"/>
                  </a:cubicBezTo>
                  <a:lnTo>
                    <a:pt x="1" y="3382"/>
                  </a:lnTo>
                  <a:cubicBezTo>
                    <a:pt x="1" y="4501"/>
                    <a:pt x="620" y="5573"/>
                    <a:pt x="1644" y="6144"/>
                  </a:cubicBezTo>
                  <a:lnTo>
                    <a:pt x="2049" y="6359"/>
                  </a:lnTo>
                  <a:cubicBezTo>
                    <a:pt x="2525" y="6632"/>
                    <a:pt x="3049" y="6769"/>
                    <a:pt x="3576" y="6769"/>
                  </a:cubicBezTo>
                  <a:cubicBezTo>
                    <a:pt x="4103" y="6769"/>
                    <a:pt x="4633" y="6632"/>
                    <a:pt x="5121" y="6359"/>
                  </a:cubicBezTo>
                  <a:lnTo>
                    <a:pt x="5526" y="6144"/>
                  </a:lnTo>
                  <a:cubicBezTo>
                    <a:pt x="6526" y="5573"/>
                    <a:pt x="7145" y="4525"/>
                    <a:pt x="7145" y="3382"/>
                  </a:cubicBezTo>
                  <a:lnTo>
                    <a:pt x="7145" y="1929"/>
                  </a:lnTo>
                  <a:cubicBezTo>
                    <a:pt x="7074" y="1977"/>
                    <a:pt x="7121" y="1953"/>
                    <a:pt x="6121" y="2286"/>
                  </a:cubicBezTo>
                  <a:cubicBezTo>
                    <a:pt x="6087" y="2298"/>
                    <a:pt x="6053" y="2303"/>
                    <a:pt x="6019" y="2303"/>
                  </a:cubicBezTo>
                  <a:cubicBezTo>
                    <a:pt x="5844" y="2303"/>
                    <a:pt x="5693" y="2157"/>
                    <a:pt x="5693" y="1977"/>
                  </a:cubicBezTo>
                  <a:lnTo>
                    <a:pt x="5693" y="905"/>
                  </a:lnTo>
                  <a:cubicBezTo>
                    <a:pt x="5693" y="429"/>
                    <a:pt x="5288" y="0"/>
                    <a:pt x="4788" y="0"/>
                  </a:cubicBezTo>
                  <a:lnTo>
                    <a:pt x="4549" y="0"/>
                  </a:lnTo>
                  <a:cubicBezTo>
                    <a:pt x="4264" y="0"/>
                    <a:pt x="3978" y="143"/>
                    <a:pt x="3811" y="381"/>
                  </a:cubicBezTo>
                  <a:cubicBezTo>
                    <a:pt x="3752" y="476"/>
                    <a:pt x="3650" y="524"/>
                    <a:pt x="3549" y="524"/>
                  </a:cubicBezTo>
                  <a:cubicBezTo>
                    <a:pt x="3448" y="524"/>
                    <a:pt x="3347" y="476"/>
                    <a:pt x="3287" y="381"/>
                  </a:cubicBezTo>
                  <a:cubicBezTo>
                    <a:pt x="3121" y="143"/>
                    <a:pt x="2835" y="0"/>
                    <a:pt x="254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2682572" y="1454566"/>
              <a:ext cx="257167" cy="166298"/>
            </a:xfrm>
            <a:custGeom>
              <a:rect b="b" l="l" r="r" t="t"/>
              <a:pathLst>
                <a:path extrusionOk="0" h="4621" w="7146">
                  <a:moveTo>
                    <a:pt x="2437" y="523"/>
                  </a:moveTo>
                  <a:cubicBezTo>
                    <a:pt x="2547" y="523"/>
                    <a:pt x="2657" y="532"/>
                    <a:pt x="2763" y="548"/>
                  </a:cubicBezTo>
                  <a:cubicBezTo>
                    <a:pt x="3073" y="596"/>
                    <a:pt x="3335" y="739"/>
                    <a:pt x="3549" y="905"/>
                  </a:cubicBezTo>
                  <a:cubicBezTo>
                    <a:pt x="3861" y="656"/>
                    <a:pt x="4272" y="525"/>
                    <a:pt x="4684" y="525"/>
                  </a:cubicBezTo>
                  <a:cubicBezTo>
                    <a:pt x="5217" y="525"/>
                    <a:pt x="5751" y="745"/>
                    <a:pt x="6074" y="1215"/>
                  </a:cubicBezTo>
                  <a:cubicBezTo>
                    <a:pt x="6169" y="1382"/>
                    <a:pt x="6145" y="1572"/>
                    <a:pt x="5978" y="1667"/>
                  </a:cubicBezTo>
                  <a:cubicBezTo>
                    <a:pt x="5923" y="1714"/>
                    <a:pt x="5860" y="1735"/>
                    <a:pt x="5797" y="1735"/>
                  </a:cubicBezTo>
                  <a:cubicBezTo>
                    <a:pt x="5698" y="1735"/>
                    <a:pt x="5599" y="1683"/>
                    <a:pt x="5526" y="1596"/>
                  </a:cubicBezTo>
                  <a:cubicBezTo>
                    <a:pt x="5337" y="1300"/>
                    <a:pt x="5004" y="1171"/>
                    <a:pt x="4677" y="1171"/>
                  </a:cubicBezTo>
                  <a:cubicBezTo>
                    <a:pt x="4426" y="1171"/>
                    <a:pt x="4178" y="1247"/>
                    <a:pt x="4002" y="1382"/>
                  </a:cubicBezTo>
                  <a:cubicBezTo>
                    <a:pt x="3787" y="1524"/>
                    <a:pt x="3787" y="1691"/>
                    <a:pt x="3549" y="1691"/>
                  </a:cubicBezTo>
                  <a:cubicBezTo>
                    <a:pt x="3311" y="1691"/>
                    <a:pt x="3311" y="1524"/>
                    <a:pt x="3097" y="1382"/>
                  </a:cubicBezTo>
                  <a:cubicBezTo>
                    <a:pt x="2925" y="1250"/>
                    <a:pt x="2683" y="1178"/>
                    <a:pt x="2437" y="1178"/>
                  </a:cubicBezTo>
                  <a:cubicBezTo>
                    <a:pt x="2105" y="1178"/>
                    <a:pt x="1764" y="1309"/>
                    <a:pt x="1573" y="1596"/>
                  </a:cubicBezTo>
                  <a:cubicBezTo>
                    <a:pt x="1515" y="1683"/>
                    <a:pt x="1412" y="1735"/>
                    <a:pt x="1308" y="1735"/>
                  </a:cubicBezTo>
                  <a:cubicBezTo>
                    <a:pt x="1242" y="1735"/>
                    <a:pt x="1176" y="1714"/>
                    <a:pt x="1120" y="1667"/>
                  </a:cubicBezTo>
                  <a:cubicBezTo>
                    <a:pt x="977" y="1572"/>
                    <a:pt x="930" y="1382"/>
                    <a:pt x="1025" y="1215"/>
                  </a:cubicBezTo>
                  <a:cubicBezTo>
                    <a:pt x="1360" y="722"/>
                    <a:pt x="1907" y="523"/>
                    <a:pt x="2437" y="523"/>
                  </a:cubicBezTo>
                  <a:close/>
                  <a:moveTo>
                    <a:pt x="2501" y="0"/>
                  </a:moveTo>
                  <a:cubicBezTo>
                    <a:pt x="1120" y="0"/>
                    <a:pt x="1" y="1120"/>
                    <a:pt x="1" y="2477"/>
                  </a:cubicBezTo>
                  <a:cubicBezTo>
                    <a:pt x="1" y="4073"/>
                    <a:pt x="1" y="4001"/>
                    <a:pt x="1" y="4025"/>
                  </a:cubicBezTo>
                  <a:cubicBezTo>
                    <a:pt x="25" y="4239"/>
                    <a:pt x="144" y="4406"/>
                    <a:pt x="334" y="4454"/>
                  </a:cubicBezTo>
                  <a:lnTo>
                    <a:pt x="763" y="4620"/>
                  </a:lnTo>
                  <a:lnTo>
                    <a:pt x="763" y="4001"/>
                  </a:lnTo>
                  <a:cubicBezTo>
                    <a:pt x="763" y="3191"/>
                    <a:pt x="1335" y="2453"/>
                    <a:pt x="2549" y="2453"/>
                  </a:cubicBezTo>
                  <a:cubicBezTo>
                    <a:pt x="2906" y="2453"/>
                    <a:pt x="3263" y="2572"/>
                    <a:pt x="3549" y="2810"/>
                  </a:cubicBezTo>
                  <a:cubicBezTo>
                    <a:pt x="3973" y="2472"/>
                    <a:pt x="4396" y="2453"/>
                    <a:pt x="4686" y="2453"/>
                  </a:cubicBezTo>
                  <a:cubicBezTo>
                    <a:pt x="4722" y="2453"/>
                    <a:pt x="4756" y="2453"/>
                    <a:pt x="4788" y="2453"/>
                  </a:cubicBezTo>
                  <a:cubicBezTo>
                    <a:pt x="5645" y="2453"/>
                    <a:pt x="6336" y="3144"/>
                    <a:pt x="6336" y="4001"/>
                  </a:cubicBezTo>
                  <a:lnTo>
                    <a:pt x="6336" y="4620"/>
                  </a:lnTo>
                  <a:lnTo>
                    <a:pt x="6812" y="4454"/>
                  </a:lnTo>
                  <a:cubicBezTo>
                    <a:pt x="7026" y="4382"/>
                    <a:pt x="7145" y="4215"/>
                    <a:pt x="7145" y="4001"/>
                  </a:cubicBezTo>
                  <a:cubicBezTo>
                    <a:pt x="7145" y="3858"/>
                    <a:pt x="7145" y="3382"/>
                    <a:pt x="7145" y="2477"/>
                  </a:cubicBezTo>
                  <a:cubicBezTo>
                    <a:pt x="7145" y="1096"/>
                    <a:pt x="6026" y="0"/>
                    <a:pt x="4669"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5"/>
          <p:cNvGrpSpPr/>
          <p:nvPr/>
        </p:nvGrpSpPr>
        <p:grpSpPr>
          <a:xfrm>
            <a:off x="1909534" y="1439990"/>
            <a:ext cx="378848" cy="383989"/>
            <a:chOff x="1909534" y="1439990"/>
            <a:chExt cx="378848" cy="383989"/>
          </a:xfrm>
        </p:grpSpPr>
        <p:sp>
          <p:nvSpPr>
            <p:cNvPr id="1169" name="Google Shape;1169;p65"/>
            <p:cNvSpPr/>
            <p:nvPr/>
          </p:nvSpPr>
          <p:spPr>
            <a:xfrm>
              <a:off x="2084368" y="1439990"/>
              <a:ext cx="72011" cy="60027"/>
            </a:xfrm>
            <a:custGeom>
              <a:rect b="b" l="l" r="r" t="t"/>
              <a:pathLst>
                <a:path extrusionOk="0" h="1668" w="2001">
                  <a:moveTo>
                    <a:pt x="1667" y="0"/>
                  </a:moveTo>
                  <a:cubicBezTo>
                    <a:pt x="762" y="0"/>
                    <a:pt x="0" y="739"/>
                    <a:pt x="0" y="1667"/>
                  </a:cubicBezTo>
                  <a:cubicBezTo>
                    <a:pt x="84" y="1656"/>
                    <a:pt x="203" y="1650"/>
                    <a:pt x="322" y="1650"/>
                  </a:cubicBezTo>
                  <a:cubicBezTo>
                    <a:pt x="441" y="1650"/>
                    <a:pt x="560" y="1656"/>
                    <a:pt x="643" y="1667"/>
                  </a:cubicBezTo>
                  <a:cubicBezTo>
                    <a:pt x="643" y="1096"/>
                    <a:pt x="1120" y="643"/>
                    <a:pt x="1667" y="643"/>
                  </a:cubicBezTo>
                  <a:cubicBezTo>
                    <a:pt x="1858" y="643"/>
                    <a:pt x="2001" y="501"/>
                    <a:pt x="2001" y="310"/>
                  </a:cubicBezTo>
                  <a:cubicBezTo>
                    <a:pt x="2001" y="143"/>
                    <a:pt x="1858" y="0"/>
                    <a:pt x="1667" y="0"/>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1909534" y="1503402"/>
              <a:ext cx="149996" cy="320577"/>
            </a:xfrm>
            <a:custGeom>
              <a:rect b="b" l="l" r="r" t="t"/>
              <a:pathLst>
                <a:path extrusionOk="0" h="8908" w="4168">
                  <a:moveTo>
                    <a:pt x="3715" y="1"/>
                  </a:moveTo>
                  <a:cubicBezTo>
                    <a:pt x="1667" y="1"/>
                    <a:pt x="0" y="1644"/>
                    <a:pt x="0" y="3692"/>
                  </a:cubicBezTo>
                  <a:lnTo>
                    <a:pt x="0" y="5216"/>
                  </a:lnTo>
                  <a:cubicBezTo>
                    <a:pt x="0" y="7145"/>
                    <a:pt x="1501" y="8741"/>
                    <a:pt x="3406" y="8907"/>
                  </a:cubicBezTo>
                  <a:cubicBezTo>
                    <a:pt x="2191" y="8550"/>
                    <a:pt x="1310" y="7407"/>
                    <a:pt x="1310" y="6073"/>
                  </a:cubicBezTo>
                  <a:lnTo>
                    <a:pt x="1310" y="3668"/>
                  </a:lnTo>
                  <a:cubicBezTo>
                    <a:pt x="1310" y="1906"/>
                    <a:pt x="2525" y="429"/>
                    <a:pt x="4168"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2134068" y="1503402"/>
              <a:ext cx="154314" cy="320577"/>
            </a:xfrm>
            <a:custGeom>
              <a:rect b="b" l="l" r="r" t="t"/>
              <a:pathLst>
                <a:path extrusionOk="0" h="8908" w="4288">
                  <a:moveTo>
                    <a:pt x="572" y="1"/>
                  </a:moveTo>
                  <a:cubicBezTo>
                    <a:pt x="382" y="1"/>
                    <a:pt x="239" y="1"/>
                    <a:pt x="1" y="25"/>
                  </a:cubicBezTo>
                  <a:cubicBezTo>
                    <a:pt x="1620" y="453"/>
                    <a:pt x="2811" y="1930"/>
                    <a:pt x="2811" y="3668"/>
                  </a:cubicBezTo>
                  <a:lnTo>
                    <a:pt x="2811" y="6073"/>
                  </a:lnTo>
                  <a:cubicBezTo>
                    <a:pt x="2811" y="7407"/>
                    <a:pt x="1930" y="8574"/>
                    <a:pt x="667" y="8907"/>
                  </a:cubicBezTo>
                  <a:cubicBezTo>
                    <a:pt x="2668" y="8860"/>
                    <a:pt x="4287" y="7217"/>
                    <a:pt x="4287" y="5216"/>
                  </a:cubicBezTo>
                  <a:lnTo>
                    <a:pt x="4287" y="3692"/>
                  </a:lnTo>
                  <a:cubicBezTo>
                    <a:pt x="4287" y="1644"/>
                    <a:pt x="2620" y="1"/>
                    <a:pt x="572"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1978957" y="1522260"/>
              <a:ext cx="233991" cy="282898"/>
            </a:xfrm>
            <a:custGeom>
              <a:rect b="b" l="l" r="r" t="t"/>
              <a:pathLst>
                <a:path extrusionOk="0" h="7861" w="6502">
                  <a:moveTo>
                    <a:pt x="1575" y="1215"/>
                  </a:moveTo>
                  <a:cubicBezTo>
                    <a:pt x="1679" y="1215"/>
                    <a:pt x="1786" y="1263"/>
                    <a:pt x="1858" y="1358"/>
                  </a:cubicBezTo>
                  <a:cubicBezTo>
                    <a:pt x="2096" y="1763"/>
                    <a:pt x="1929" y="1477"/>
                    <a:pt x="2715" y="2787"/>
                  </a:cubicBezTo>
                  <a:cubicBezTo>
                    <a:pt x="2834" y="3001"/>
                    <a:pt x="2667" y="3263"/>
                    <a:pt x="2429" y="3263"/>
                  </a:cubicBezTo>
                  <a:lnTo>
                    <a:pt x="715" y="3263"/>
                  </a:lnTo>
                  <a:cubicBezTo>
                    <a:pt x="476" y="3263"/>
                    <a:pt x="310" y="3001"/>
                    <a:pt x="453" y="2787"/>
                  </a:cubicBezTo>
                  <a:lnTo>
                    <a:pt x="1310" y="1358"/>
                  </a:lnTo>
                  <a:cubicBezTo>
                    <a:pt x="1370" y="1263"/>
                    <a:pt x="1471" y="1215"/>
                    <a:pt x="1575" y="1215"/>
                  </a:cubicBezTo>
                  <a:close/>
                  <a:moveTo>
                    <a:pt x="4927" y="1215"/>
                  </a:moveTo>
                  <a:cubicBezTo>
                    <a:pt x="5031" y="1215"/>
                    <a:pt x="5132" y="1263"/>
                    <a:pt x="5192" y="1358"/>
                  </a:cubicBezTo>
                  <a:lnTo>
                    <a:pt x="6049" y="2787"/>
                  </a:lnTo>
                  <a:cubicBezTo>
                    <a:pt x="6192" y="3001"/>
                    <a:pt x="6025" y="3263"/>
                    <a:pt x="5787" y="3263"/>
                  </a:cubicBezTo>
                  <a:lnTo>
                    <a:pt x="4072" y="3263"/>
                  </a:lnTo>
                  <a:cubicBezTo>
                    <a:pt x="3834" y="3263"/>
                    <a:pt x="3668" y="3001"/>
                    <a:pt x="3811" y="2787"/>
                  </a:cubicBezTo>
                  <a:cubicBezTo>
                    <a:pt x="3977" y="2501"/>
                    <a:pt x="4477" y="1668"/>
                    <a:pt x="4644" y="1358"/>
                  </a:cubicBezTo>
                  <a:cubicBezTo>
                    <a:pt x="4715" y="1263"/>
                    <a:pt x="4823" y="1215"/>
                    <a:pt x="4927" y="1215"/>
                  </a:cubicBezTo>
                  <a:close/>
                  <a:moveTo>
                    <a:pt x="3287" y="3287"/>
                  </a:moveTo>
                  <a:cubicBezTo>
                    <a:pt x="3453" y="3287"/>
                    <a:pt x="3596" y="3430"/>
                    <a:pt x="3596" y="3597"/>
                  </a:cubicBezTo>
                  <a:lnTo>
                    <a:pt x="3596" y="4263"/>
                  </a:lnTo>
                  <a:cubicBezTo>
                    <a:pt x="3596" y="4430"/>
                    <a:pt x="3453" y="4573"/>
                    <a:pt x="3287" y="4573"/>
                  </a:cubicBezTo>
                  <a:cubicBezTo>
                    <a:pt x="3096" y="4573"/>
                    <a:pt x="2977" y="4430"/>
                    <a:pt x="2977" y="4263"/>
                  </a:cubicBezTo>
                  <a:lnTo>
                    <a:pt x="2977" y="3597"/>
                  </a:lnTo>
                  <a:cubicBezTo>
                    <a:pt x="2977" y="3430"/>
                    <a:pt x="3096" y="3287"/>
                    <a:pt x="3287" y="3287"/>
                  </a:cubicBezTo>
                  <a:close/>
                  <a:moveTo>
                    <a:pt x="5859" y="4716"/>
                  </a:moveTo>
                  <a:cubicBezTo>
                    <a:pt x="6025" y="4716"/>
                    <a:pt x="6168" y="4859"/>
                    <a:pt x="6168" y="5049"/>
                  </a:cubicBezTo>
                  <a:cubicBezTo>
                    <a:pt x="6168" y="6407"/>
                    <a:pt x="4835" y="7455"/>
                    <a:pt x="3287" y="7455"/>
                  </a:cubicBezTo>
                  <a:cubicBezTo>
                    <a:pt x="3269" y="7455"/>
                    <a:pt x="3251" y="7455"/>
                    <a:pt x="3233" y="7455"/>
                  </a:cubicBezTo>
                  <a:cubicBezTo>
                    <a:pt x="1684" y="7455"/>
                    <a:pt x="334" y="6438"/>
                    <a:pt x="334" y="5049"/>
                  </a:cubicBezTo>
                  <a:cubicBezTo>
                    <a:pt x="334" y="4859"/>
                    <a:pt x="476" y="4716"/>
                    <a:pt x="643" y="4716"/>
                  </a:cubicBezTo>
                  <a:lnTo>
                    <a:pt x="1977" y="4716"/>
                  </a:lnTo>
                  <a:cubicBezTo>
                    <a:pt x="2144" y="4716"/>
                    <a:pt x="2286" y="4859"/>
                    <a:pt x="2286" y="5049"/>
                  </a:cubicBezTo>
                  <a:lnTo>
                    <a:pt x="2286" y="5359"/>
                  </a:lnTo>
                  <a:lnTo>
                    <a:pt x="4215" y="5359"/>
                  </a:lnTo>
                  <a:lnTo>
                    <a:pt x="4215" y="5049"/>
                  </a:lnTo>
                  <a:cubicBezTo>
                    <a:pt x="4215" y="4859"/>
                    <a:pt x="4358" y="4716"/>
                    <a:pt x="4525" y="4716"/>
                  </a:cubicBezTo>
                  <a:close/>
                  <a:moveTo>
                    <a:pt x="3144" y="1"/>
                  </a:moveTo>
                  <a:cubicBezTo>
                    <a:pt x="1429" y="1"/>
                    <a:pt x="0" y="1430"/>
                    <a:pt x="0" y="3144"/>
                  </a:cubicBezTo>
                  <a:lnTo>
                    <a:pt x="0" y="5549"/>
                  </a:lnTo>
                  <a:cubicBezTo>
                    <a:pt x="0" y="6573"/>
                    <a:pt x="691" y="7455"/>
                    <a:pt x="1596" y="7740"/>
                  </a:cubicBezTo>
                  <a:cubicBezTo>
                    <a:pt x="1935" y="7847"/>
                    <a:pt x="2141" y="7861"/>
                    <a:pt x="2654" y="7861"/>
                  </a:cubicBezTo>
                  <a:cubicBezTo>
                    <a:pt x="2825" y="7861"/>
                    <a:pt x="3031" y="7859"/>
                    <a:pt x="3287" y="7859"/>
                  </a:cubicBezTo>
                  <a:cubicBezTo>
                    <a:pt x="4334" y="7859"/>
                    <a:pt x="4501" y="7859"/>
                    <a:pt x="4882" y="7740"/>
                  </a:cubicBezTo>
                  <a:cubicBezTo>
                    <a:pt x="5811" y="7455"/>
                    <a:pt x="6502" y="6597"/>
                    <a:pt x="6502" y="5549"/>
                  </a:cubicBezTo>
                  <a:lnTo>
                    <a:pt x="6502" y="3144"/>
                  </a:lnTo>
                  <a:cubicBezTo>
                    <a:pt x="6502" y="1430"/>
                    <a:pt x="5073" y="1"/>
                    <a:pt x="333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2014945" y="1715088"/>
              <a:ext cx="162016" cy="52326"/>
            </a:xfrm>
            <a:custGeom>
              <a:rect b="b" l="l" r="r" t="t"/>
              <a:pathLst>
                <a:path extrusionOk="0" h="1454" w="4502">
                  <a:moveTo>
                    <a:pt x="0" y="1"/>
                  </a:moveTo>
                  <a:cubicBezTo>
                    <a:pt x="215" y="858"/>
                    <a:pt x="1167" y="1454"/>
                    <a:pt x="2263" y="1454"/>
                  </a:cubicBezTo>
                  <a:cubicBezTo>
                    <a:pt x="3382" y="1454"/>
                    <a:pt x="4311" y="811"/>
                    <a:pt x="4501" y="1"/>
                  </a:cubicBezTo>
                  <a:lnTo>
                    <a:pt x="3858" y="1"/>
                  </a:lnTo>
                  <a:cubicBezTo>
                    <a:pt x="3858" y="382"/>
                    <a:pt x="3858" y="310"/>
                    <a:pt x="3787" y="501"/>
                  </a:cubicBezTo>
                  <a:cubicBezTo>
                    <a:pt x="3739" y="572"/>
                    <a:pt x="3644" y="620"/>
                    <a:pt x="3525" y="620"/>
                  </a:cubicBezTo>
                  <a:lnTo>
                    <a:pt x="929" y="620"/>
                  </a:lnTo>
                  <a:cubicBezTo>
                    <a:pt x="786" y="620"/>
                    <a:pt x="643" y="477"/>
                    <a:pt x="643" y="310"/>
                  </a:cubicBezTo>
                  <a:lnTo>
                    <a:pt x="643"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2025238" y="1599384"/>
              <a:ext cx="20585" cy="17202"/>
            </a:xfrm>
            <a:custGeom>
              <a:rect b="b" l="l" r="r" t="t"/>
              <a:pathLst>
                <a:path extrusionOk="0" h="478" w="572">
                  <a:moveTo>
                    <a:pt x="286" y="1"/>
                  </a:moveTo>
                  <a:cubicBezTo>
                    <a:pt x="95" y="334"/>
                    <a:pt x="143" y="239"/>
                    <a:pt x="0" y="477"/>
                  </a:cubicBezTo>
                  <a:lnTo>
                    <a:pt x="572" y="477"/>
                  </a:lnTo>
                  <a:cubicBezTo>
                    <a:pt x="429" y="239"/>
                    <a:pt x="500" y="334"/>
                    <a:pt x="286"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2146088" y="1599384"/>
              <a:ext cx="20585" cy="17202"/>
            </a:xfrm>
            <a:custGeom>
              <a:rect b="b" l="l" r="r" t="t"/>
              <a:pathLst>
                <a:path extrusionOk="0" h="478" w="572">
                  <a:moveTo>
                    <a:pt x="286" y="1"/>
                  </a:moveTo>
                  <a:cubicBezTo>
                    <a:pt x="214" y="120"/>
                    <a:pt x="262" y="25"/>
                    <a:pt x="0" y="477"/>
                  </a:cubicBezTo>
                  <a:lnTo>
                    <a:pt x="572" y="477"/>
                  </a:lnTo>
                  <a:lnTo>
                    <a:pt x="286" y="1"/>
                  </a:ln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65"/>
          <p:cNvGrpSpPr/>
          <p:nvPr/>
        </p:nvGrpSpPr>
        <p:grpSpPr>
          <a:xfrm>
            <a:off x="1193035" y="1439090"/>
            <a:ext cx="353973" cy="385750"/>
            <a:chOff x="1193035" y="1439090"/>
            <a:chExt cx="353973" cy="385750"/>
          </a:xfrm>
        </p:grpSpPr>
        <p:sp>
          <p:nvSpPr>
            <p:cNvPr id="1177" name="Google Shape;1177;p65"/>
            <p:cNvSpPr/>
            <p:nvPr/>
          </p:nvSpPr>
          <p:spPr>
            <a:xfrm>
              <a:off x="1247882" y="1613096"/>
              <a:ext cx="72875" cy="37751"/>
            </a:xfrm>
            <a:custGeom>
              <a:rect b="b" l="l" r="r" t="t"/>
              <a:pathLst>
                <a:path extrusionOk="0" h="1049" w="2025">
                  <a:moveTo>
                    <a:pt x="1024" y="1"/>
                  </a:moveTo>
                  <a:cubicBezTo>
                    <a:pt x="453" y="1"/>
                    <a:pt x="0" y="501"/>
                    <a:pt x="96" y="1049"/>
                  </a:cubicBezTo>
                  <a:cubicBezTo>
                    <a:pt x="370" y="858"/>
                    <a:pt x="691" y="763"/>
                    <a:pt x="1013" y="763"/>
                  </a:cubicBezTo>
                  <a:cubicBezTo>
                    <a:pt x="1334" y="763"/>
                    <a:pt x="1656" y="858"/>
                    <a:pt x="1929" y="1049"/>
                  </a:cubicBezTo>
                  <a:cubicBezTo>
                    <a:pt x="2025" y="501"/>
                    <a:pt x="1572" y="1"/>
                    <a:pt x="1024"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1193035" y="1439090"/>
              <a:ext cx="353973" cy="385750"/>
            </a:xfrm>
            <a:custGeom>
              <a:rect b="b" l="l" r="r" t="t"/>
              <a:pathLst>
                <a:path extrusionOk="0" h="10719" w="9836">
                  <a:moveTo>
                    <a:pt x="7026" y="3645"/>
                  </a:moveTo>
                  <a:cubicBezTo>
                    <a:pt x="6454" y="3645"/>
                    <a:pt x="6025" y="4145"/>
                    <a:pt x="6097" y="4717"/>
                  </a:cubicBezTo>
                  <a:cubicBezTo>
                    <a:pt x="6371" y="4514"/>
                    <a:pt x="6692" y="4413"/>
                    <a:pt x="7014" y="4413"/>
                  </a:cubicBezTo>
                  <a:cubicBezTo>
                    <a:pt x="7335" y="4413"/>
                    <a:pt x="7657" y="4514"/>
                    <a:pt x="7931" y="4717"/>
                  </a:cubicBezTo>
                  <a:cubicBezTo>
                    <a:pt x="8026" y="4145"/>
                    <a:pt x="7597" y="3645"/>
                    <a:pt x="7026" y="3645"/>
                  </a:cubicBezTo>
                  <a:close/>
                  <a:moveTo>
                    <a:pt x="2834" y="3002"/>
                  </a:moveTo>
                  <a:cubicBezTo>
                    <a:pt x="4096" y="3002"/>
                    <a:pt x="4835" y="4431"/>
                    <a:pt x="4120" y="5455"/>
                  </a:cubicBezTo>
                  <a:cubicBezTo>
                    <a:pt x="4061" y="5550"/>
                    <a:pt x="3965" y="5598"/>
                    <a:pt x="3867" y="5598"/>
                  </a:cubicBezTo>
                  <a:cubicBezTo>
                    <a:pt x="3769" y="5598"/>
                    <a:pt x="3668" y="5550"/>
                    <a:pt x="3596" y="5455"/>
                  </a:cubicBezTo>
                  <a:cubicBezTo>
                    <a:pt x="3418" y="5181"/>
                    <a:pt x="3126" y="5044"/>
                    <a:pt x="2834" y="5044"/>
                  </a:cubicBezTo>
                  <a:cubicBezTo>
                    <a:pt x="2543" y="5044"/>
                    <a:pt x="2251" y="5181"/>
                    <a:pt x="2072" y="5455"/>
                  </a:cubicBezTo>
                  <a:cubicBezTo>
                    <a:pt x="2013" y="5550"/>
                    <a:pt x="1911" y="5598"/>
                    <a:pt x="1810" y="5598"/>
                  </a:cubicBezTo>
                  <a:cubicBezTo>
                    <a:pt x="1709" y="5598"/>
                    <a:pt x="1608" y="5550"/>
                    <a:pt x="1548" y="5455"/>
                  </a:cubicBezTo>
                  <a:cubicBezTo>
                    <a:pt x="834" y="4407"/>
                    <a:pt x="1572" y="3002"/>
                    <a:pt x="2834" y="3002"/>
                  </a:cubicBezTo>
                  <a:close/>
                  <a:moveTo>
                    <a:pt x="7026" y="3002"/>
                  </a:moveTo>
                  <a:cubicBezTo>
                    <a:pt x="8288" y="3002"/>
                    <a:pt x="9026" y="4407"/>
                    <a:pt x="8312" y="5455"/>
                  </a:cubicBezTo>
                  <a:cubicBezTo>
                    <a:pt x="8252" y="5550"/>
                    <a:pt x="8151" y="5598"/>
                    <a:pt x="8050" y="5598"/>
                  </a:cubicBezTo>
                  <a:cubicBezTo>
                    <a:pt x="7948" y="5598"/>
                    <a:pt x="7847" y="5550"/>
                    <a:pt x="7788" y="5455"/>
                  </a:cubicBezTo>
                  <a:cubicBezTo>
                    <a:pt x="7621" y="5193"/>
                    <a:pt x="7335" y="5050"/>
                    <a:pt x="7026" y="5050"/>
                  </a:cubicBezTo>
                  <a:cubicBezTo>
                    <a:pt x="6716" y="5050"/>
                    <a:pt x="6430" y="5193"/>
                    <a:pt x="6264" y="5455"/>
                  </a:cubicBezTo>
                  <a:cubicBezTo>
                    <a:pt x="6192" y="5550"/>
                    <a:pt x="6091" y="5598"/>
                    <a:pt x="5993" y="5598"/>
                  </a:cubicBezTo>
                  <a:cubicBezTo>
                    <a:pt x="5894" y="5598"/>
                    <a:pt x="5799" y="5550"/>
                    <a:pt x="5740" y="5455"/>
                  </a:cubicBezTo>
                  <a:cubicBezTo>
                    <a:pt x="5025" y="4431"/>
                    <a:pt x="5763" y="3002"/>
                    <a:pt x="7026" y="3002"/>
                  </a:cubicBezTo>
                  <a:close/>
                  <a:moveTo>
                    <a:pt x="4930" y="6074"/>
                  </a:moveTo>
                  <a:cubicBezTo>
                    <a:pt x="5097" y="6074"/>
                    <a:pt x="5240" y="6217"/>
                    <a:pt x="5240" y="6384"/>
                  </a:cubicBezTo>
                  <a:lnTo>
                    <a:pt x="5240" y="6908"/>
                  </a:lnTo>
                  <a:cubicBezTo>
                    <a:pt x="5240" y="7075"/>
                    <a:pt x="5097" y="7217"/>
                    <a:pt x="4930" y="7217"/>
                  </a:cubicBezTo>
                  <a:cubicBezTo>
                    <a:pt x="4763" y="7217"/>
                    <a:pt x="4620" y="7075"/>
                    <a:pt x="4620" y="6908"/>
                  </a:cubicBezTo>
                  <a:lnTo>
                    <a:pt x="4620" y="6384"/>
                  </a:lnTo>
                  <a:cubicBezTo>
                    <a:pt x="4620" y="6217"/>
                    <a:pt x="4763" y="6074"/>
                    <a:pt x="4930" y="6074"/>
                  </a:cubicBezTo>
                  <a:close/>
                  <a:moveTo>
                    <a:pt x="4915" y="1"/>
                  </a:moveTo>
                  <a:cubicBezTo>
                    <a:pt x="2239" y="1"/>
                    <a:pt x="24" y="2198"/>
                    <a:pt x="24" y="4907"/>
                  </a:cubicBezTo>
                  <a:cubicBezTo>
                    <a:pt x="0" y="6408"/>
                    <a:pt x="691" y="7813"/>
                    <a:pt x="1810" y="8718"/>
                  </a:cubicBezTo>
                  <a:lnTo>
                    <a:pt x="1810" y="9504"/>
                  </a:lnTo>
                  <a:cubicBezTo>
                    <a:pt x="1810" y="10170"/>
                    <a:pt x="2358" y="10718"/>
                    <a:pt x="3025" y="10718"/>
                  </a:cubicBezTo>
                  <a:lnTo>
                    <a:pt x="3668" y="10718"/>
                  </a:lnTo>
                  <a:lnTo>
                    <a:pt x="3668" y="8646"/>
                  </a:lnTo>
                  <a:cubicBezTo>
                    <a:pt x="3668" y="8480"/>
                    <a:pt x="3811" y="8337"/>
                    <a:pt x="3977" y="8337"/>
                  </a:cubicBezTo>
                  <a:cubicBezTo>
                    <a:pt x="4168" y="8337"/>
                    <a:pt x="4311" y="8480"/>
                    <a:pt x="4311" y="8646"/>
                  </a:cubicBezTo>
                  <a:lnTo>
                    <a:pt x="4311" y="10718"/>
                  </a:lnTo>
                  <a:lnTo>
                    <a:pt x="5549" y="10718"/>
                  </a:lnTo>
                  <a:lnTo>
                    <a:pt x="5549" y="8646"/>
                  </a:lnTo>
                  <a:cubicBezTo>
                    <a:pt x="5549" y="8480"/>
                    <a:pt x="5692" y="8337"/>
                    <a:pt x="5882" y="8337"/>
                  </a:cubicBezTo>
                  <a:cubicBezTo>
                    <a:pt x="6049" y="8337"/>
                    <a:pt x="6192" y="8480"/>
                    <a:pt x="6192" y="8646"/>
                  </a:cubicBezTo>
                  <a:lnTo>
                    <a:pt x="6192" y="10718"/>
                  </a:lnTo>
                  <a:lnTo>
                    <a:pt x="6835" y="10718"/>
                  </a:lnTo>
                  <a:cubicBezTo>
                    <a:pt x="7502" y="10718"/>
                    <a:pt x="8050" y="10170"/>
                    <a:pt x="8050" y="9504"/>
                  </a:cubicBezTo>
                  <a:lnTo>
                    <a:pt x="8050" y="8718"/>
                  </a:lnTo>
                  <a:cubicBezTo>
                    <a:pt x="9169" y="7813"/>
                    <a:pt x="9836" y="6432"/>
                    <a:pt x="9836" y="4931"/>
                  </a:cubicBezTo>
                  <a:cubicBezTo>
                    <a:pt x="9836" y="2216"/>
                    <a:pt x="7669" y="49"/>
                    <a:pt x="5001" y="2"/>
                  </a:cubicBezTo>
                  <a:cubicBezTo>
                    <a:pt x="4973" y="1"/>
                    <a:pt x="4944" y="1"/>
                    <a:pt x="4915" y="1"/>
                  </a:cubicBezTo>
                  <a:close/>
                </a:path>
              </a:pathLst>
            </a:custGeom>
            <a:solidFill>
              <a:schemeClr val="lt1"/>
            </a:solidFill>
            <a:ln>
              <a:noFill/>
            </a:ln>
            <a:effectLst>
              <a:outerShdw blurRad="271463"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6"/>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CINEMA</a:t>
            </a:r>
            <a:r>
              <a:rPr lang="en"/>
              <a:t> ICON PACK</a:t>
            </a:r>
            <a:endParaRPr/>
          </a:p>
        </p:txBody>
      </p:sp>
      <p:grpSp>
        <p:nvGrpSpPr>
          <p:cNvPr id="1184" name="Google Shape;1184;p66"/>
          <p:cNvGrpSpPr/>
          <p:nvPr/>
        </p:nvGrpSpPr>
        <p:grpSpPr>
          <a:xfrm>
            <a:off x="1194613" y="1439313"/>
            <a:ext cx="399992" cy="408085"/>
            <a:chOff x="1270813" y="1439313"/>
            <a:chExt cx="399992" cy="408085"/>
          </a:xfrm>
        </p:grpSpPr>
        <p:sp>
          <p:nvSpPr>
            <p:cNvPr id="1185" name="Google Shape;1185;p66"/>
            <p:cNvSpPr/>
            <p:nvPr/>
          </p:nvSpPr>
          <p:spPr>
            <a:xfrm>
              <a:off x="1435930" y="1750864"/>
              <a:ext cx="69755" cy="23746"/>
            </a:xfrm>
            <a:custGeom>
              <a:rect b="b" l="l" r="r" t="t"/>
              <a:pathLst>
                <a:path extrusionOk="0" h="668" w="2002">
                  <a:moveTo>
                    <a:pt x="1" y="0"/>
                  </a:moveTo>
                  <a:lnTo>
                    <a:pt x="1" y="667"/>
                  </a:lnTo>
                  <a:lnTo>
                    <a:pt x="2001" y="667"/>
                  </a:lnTo>
                  <a:lnTo>
                    <a:pt x="2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6"/>
            <p:cNvSpPr/>
            <p:nvPr/>
          </p:nvSpPr>
          <p:spPr>
            <a:xfrm>
              <a:off x="1270813" y="1439313"/>
              <a:ext cx="399992" cy="408085"/>
            </a:xfrm>
            <a:custGeom>
              <a:rect b="b" l="l" r="r" t="t"/>
              <a:pathLst>
                <a:path extrusionOk="0" h="11480" w="11480">
                  <a:moveTo>
                    <a:pt x="7074" y="8098"/>
                  </a:moveTo>
                  <a:cubicBezTo>
                    <a:pt x="7264" y="8098"/>
                    <a:pt x="7431" y="8240"/>
                    <a:pt x="7431" y="8431"/>
                  </a:cubicBezTo>
                  <a:lnTo>
                    <a:pt x="7431" y="9765"/>
                  </a:lnTo>
                  <a:cubicBezTo>
                    <a:pt x="7431" y="9955"/>
                    <a:pt x="7264" y="10122"/>
                    <a:pt x="7074" y="10122"/>
                  </a:cubicBezTo>
                  <a:lnTo>
                    <a:pt x="4406" y="10122"/>
                  </a:lnTo>
                  <a:cubicBezTo>
                    <a:pt x="4216" y="10122"/>
                    <a:pt x="4049" y="9955"/>
                    <a:pt x="4049" y="9765"/>
                  </a:cubicBezTo>
                  <a:lnTo>
                    <a:pt x="4049" y="8431"/>
                  </a:lnTo>
                  <a:cubicBezTo>
                    <a:pt x="4049" y="8240"/>
                    <a:pt x="4216" y="8098"/>
                    <a:pt x="4406" y="8098"/>
                  </a:cubicBezTo>
                  <a:close/>
                  <a:moveTo>
                    <a:pt x="3716" y="1"/>
                  </a:moveTo>
                  <a:cubicBezTo>
                    <a:pt x="2739" y="1"/>
                    <a:pt x="1882" y="644"/>
                    <a:pt x="1549" y="1501"/>
                  </a:cubicBezTo>
                  <a:cubicBezTo>
                    <a:pt x="1382" y="1430"/>
                    <a:pt x="1215" y="1358"/>
                    <a:pt x="1025" y="1358"/>
                  </a:cubicBezTo>
                  <a:lnTo>
                    <a:pt x="334" y="1358"/>
                  </a:lnTo>
                  <a:cubicBezTo>
                    <a:pt x="144" y="1358"/>
                    <a:pt x="1" y="1525"/>
                    <a:pt x="1" y="1715"/>
                  </a:cubicBezTo>
                  <a:lnTo>
                    <a:pt x="1" y="2382"/>
                  </a:lnTo>
                  <a:cubicBezTo>
                    <a:pt x="1" y="2930"/>
                    <a:pt x="477" y="3382"/>
                    <a:pt x="1025" y="3382"/>
                  </a:cubicBezTo>
                  <a:lnTo>
                    <a:pt x="1358" y="3382"/>
                  </a:lnTo>
                  <a:lnTo>
                    <a:pt x="1358" y="4121"/>
                  </a:lnTo>
                  <a:cubicBezTo>
                    <a:pt x="1263" y="4073"/>
                    <a:pt x="1144" y="4049"/>
                    <a:pt x="1025" y="4049"/>
                  </a:cubicBezTo>
                  <a:lnTo>
                    <a:pt x="334" y="4049"/>
                  </a:lnTo>
                  <a:cubicBezTo>
                    <a:pt x="144" y="4049"/>
                    <a:pt x="1" y="4216"/>
                    <a:pt x="1" y="4406"/>
                  </a:cubicBezTo>
                  <a:lnTo>
                    <a:pt x="1" y="5073"/>
                  </a:lnTo>
                  <a:cubicBezTo>
                    <a:pt x="1" y="5621"/>
                    <a:pt x="477" y="6073"/>
                    <a:pt x="1025" y="6073"/>
                  </a:cubicBezTo>
                  <a:lnTo>
                    <a:pt x="1406" y="6073"/>
                  </a:lnTo>
                  <a:cubicBezTo>
                    <a:pt x="1525" y="6740"/>
                    <a:pt x="2049" y="7264"/>
                    <a:pt x="2715" y="7383"/>
                  </a:cubicBezTo>
                  <a:lnTo>
                    <a:pt x="2715" y="10812"/>
                  </a:lnTo>
                  <a:lnTo>
                    <a:pt x="2382" y="10812"/>
                  </a:lnTo>
                  <a:cubicBezTo>
                    <a:pt x="2192" y="10812"/>
                    <a:pt x="2049" y="10955"/>
                    <a:pt x="2049" y="11146"/>
                  </a:cubicBezTo>
                  <a:cubicBezTo>
                    <a:pt x="2049" y="11336"/>
                    <a:pt x="2192" y="11479"/>
                    <a:pt x="2382" y="11479"/>
                  </a:cubicBezTo>
                  <a:lnTo>
                    <a:pt x="9098" y="11479"/>
                  </a:lnTo>
                  <a:cubicBezTo>
                    <a:pt x="9288" y="11479"/>
                    <a:pt x="9431" y="11336"/>
                    <a:pt x="9431" y="11146"/>
                  </a:cubicBezTo>
                  <a:cubicBezTo>
                    <a:pt x="9431" y="10955"/>
                    <a:pt x="9288" y="10812"/>
                    <a:pt x="9098" y="10812"/>
                  </a:cubicBezTo>
                  <a:lnTo>
                    <a:pt x="8764" y="10812"/>
                  </a:lnTo>
                  <a:lnTo>
                    <a:pt x="8764" y="7383"/>
                  </a:lnTo>
                  <a:cubicBezTo>
                    <a:pt x="9431" y="7264"/>
                    <a:pt x="9931" y="6740"/>
                    <a:pt x="10074" y="6073"/>
                  </a:cubicBezTo>
                  <a:lnTo>
                    <a:pt x="10455" y="6073"/>
                  </a:lnTo>
                  <a:cubicBezTo>
                    <a:pt x="11003" y="6073"/>
                    <a:pt x="11479" y="5621"/>
                    <a:pt x="11479" y="5073"/>
                  </a:cubicBezTo>
                  <a:lnTo>
                    <a:pt x="11479" y="4406"/>
                  </a:lnTo>
                  <a:cubicBezTo>
                    <a:pt x="11479" y="4216"/>
                    <a:pt x="11336" y="4049"/>
                    <a:pt x="11146" y="4049"/>
                  </a:cubicBezTo>
                  <a:lnTo>
                    <a:pt x="10455" y="4049"/>
                  </a:lnTo>
                  <a:cubicBezTo>
                    <a:pt x="10336" y="4049"/>
                    <a:pt x="10217" y="4073"/>
                    <a:pt x="10122" y="4121"/>
                  </a:cubicBezTo>
                  <a:lnTo>
                    <a:pt x="10122" y="3382"/>
                  </a:lnTo>
                  <a:lnTo>
                    <a:pt x="10455" y="3382"/>
                  </a:lnTo>
                  <a:cubicBezTo>
                    <a:pt x="11003" y="3382"/>
                    <a:pt x="11479" y="2930"/>
                    <a:pt x="11479" y="2382"/>
                  </a:cubicBezTo>
                  <a:lnTo>
                    <a:pt x="11479" y="1715"/>
                  </a:lnTo>
                  <a:cubicBezTo>
                    <a:pt x="11479" y="1525"/>
                    <a:pt x="11336" y="1358"/>
                    <a:pt x="11146" y="1358"/>
                  </a:cubicBezTo>
                  <a:lnTo>
                    <a:pt x="10455" y="1358"/>
                  </a:lnTo>
                  <a:cubicBezTo>
                    <a:pt x="10265" y="1358"/>
                    <a:pt x="10098" y="1430"/>
                    <a:pt x="9931" y="1501"/>
                  </a:cubicBezTo>
                  <a:cubicBezTo>
                    <a:pt x="9598" y="644"/>
                    <a:pt x="8741" y="1"/>
                    <a:pt x="7764" y="1"/>
                  </a:cubicBezTo>
                  <a:cubicBezTo>
                    <a:pt x="7574" y="1"/>
                    <a:pt x="7431" y="144"/>
                    <a:pt x="7431" y="334"/>
                  </a:cubicBezTo>
                  <a:cubicBezTo>
                    <a:pt x="7431" y="525"/>
                    <a:pt x="7574" y="667"/>
                    <a:pt x="7764" y="667"/>
                  </a:cubicBezTo>
                  <a:cubicBezTo>
                    <a:pt x="8693" y="667"/>
                    <a:pt x="9431" y="1453"/>
                    <a:pt x="9431" y="2382"/>
                  </a:cubicBezTo>
                  <a:lnTo>
                    <a:pt x="9431" y="5740"/>
                  </a:lnTo>
                  <a:cubicBezTo>
                    <a:pt x="9431" y="6288"/>
                    <a:pt x="8979" y="6740"/>
                    <a:pt x="8431" y="6740"/>
                  </a:cubicBezTo>
                  <a:lnTo>
                    <a:pt x="6073" y="6740"/>
                  </a:lnTo>
                  <a:lnTo>
                    <a:pt x="6073" y="5335"/>
                  </a:lnTo>
                  <a:lnTo>
                    <a:pt x="7312" y="5978"/>
                  </a:lnTo>
                  <a:cubicBezTo>
                    <a:pt x="7365" y="5999"/>
                    <a:pt x="7419" y="6011"/>
                    <a:pt x="7472" y="6011"/>
                  </a:cubicBezTo>
                  <a:cubicBezTo>
                    <a:pt x="7538" y="6011"/>
                    <a:pt x="7603" y="5994"/>
                    <a:pt x="7669" y="5954"/>
                  </a:cubicBezTo>
                  <a:cubicBezTo>
                    <a:pt x="7764" y="5883"/>
                    <a:pt x="7812" y="5740"/>
                    <a:pt x="7788" y="5621"/>
                  </a:cubicBezTo>
                  <a:lnTo>
                    <a:pt x="7502" y="3882"/>
                  </a:lnTo>
                  <a:lnTo>
                    <a:pt x="8764" y="2620"/>
                  </a:lnTo>
                  <a:cubicBezTo>
                    <a:pt x="8860" y="2549"/>
                    <a:pt x="8883" y="2406"/>
                    <a:pt x="8860" y="2287"/>
                  </a:cubicBezTo>
                  <a:cubicBezTo>
                    <a:pt x="8812" y="2168"/>
                    <a:pt x="8717" y="2072"/>
                    <a:pt x="8574" y="2049"/>
                  </a:cubicBezTo>
                  <a:lnTo>
                    <a:pt x="6835" y="1811"/>
                  </a:lnTo>
                  <a:lnTo>
                    <a:pt x="6050" y="191"/>
                  </a:lnTo>
                  <a:cubicBezTo>
                    <a:pt x="5990" y="72"/>
                    <a:pt x="5865" y="13"/>
                    <a:pt x="5740" y="13"/>
                  </a:cubicBezTo>
                  <a:cubicBezTo>
                    <a:pt x="5615" y="13"/>
                    <a:pt x="5490" y="72"/>
                    <a:pt x="5430" y="191"/>
                  </a:cubicBezTo>
                  <a:lnTo>
                    <a:pt x="4644" y="1811"/>
                  </a:lnTo>
                  <a:lnTo>
                    <a:pt x="2906" y="2049"/>
                  </a:lnTo>
                  <a:cubicBezTo>
                    <a:pt x="2763" y="2072"/>
                    <a:pt x="2668" y="2168"/>
                    <a:pt x="2620" y="2287"/>
                  </a:cubicBezTo>
                  <a:cubicBezTo>
                    <a:pt x="2596" y="2406"/>
                    <a:pt x="2620" y="2549"/>
                    <a:pt x="2715" y="2620"/>
                  </a:cubicBezTo>
                  <a:lnTo>
                    <a:pt x="3978" y="3882"/>
                  </a:lnTo>
                  <a:lnTo>
                    <a:pt x="3692" y="5621"/>
                  </a:lnTo>
                  <a:cubicBezTo>
                    <a:pt x="3668" y="5740"/>
                    <a:pt x="3716" y="5883"/>
                    <a:pt x="3811" y="5954"/>
                  </a:cubicBezTo>
                  <a:cubicBezTo>
                    <a:pt x="3876" y="5994"/>
                    <a:pt x="3942" y="6011"/>
                    <a:pt x="4008" y="6011"/>
                  </a:cubicBezTo>
                  <a:cubicBezTo>
                    <a:pt x="4061" y="6011"/>
                    <a:pt x="4115" y="5999"/>
                    <a:pt x="4168" y="5978"/>
                  </a:cubicBezTo>
                  <a:lnTo>
                    <a:pt x="5407" y="5335"/>
                  </a:lnTo>
                  <a:lnTo>
                    <a:pt x="5407" y="6740"/>
                  </a:lnTo>
                  <a:lnTo>
                    <a:pt x="3049" y="6740"/>
                  </a:lnTo>
                  <a:cubicBezTo>
                    <a:pt x="2501" y="6740"/>
                    <a:pt x="2049" y="6288"/>
                    <a:pt x="2049" y="5740"/>
                  </a:cubicBezTo>
                  <a:lnTo>
                    <a:pt x="2049" y="2382"/>
                  </a:lnTo>
                  <a:cubicBezTo>
                    <a:pt x="2049" y="1453"/>
                    <a:pt x="2787" y="667"/>
                    <a:pt x="3716" y="667"/>
                  </a:cubicBezTo>
                  <a:cubicBezTo>
                    <a:pt x="3906" y="667"/>
                    <a:pt x="4049" y="525"/>
                    <a:pt x="4049" y="334"/>
                  </a:cubicBezTo>
                  <a:cubicBezTo>
                    <a:pt x="4049" y="144"/>
                    <a:pt x="3906" y="1"/>
                    <a:pt x="371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66"/>
          <p:cNvGrpSpPr/>
          <p:nvPr/>
        </p:nvGrpSpPr>
        <p:grpSpPr>
          <a:xfrm>
            <a:off x="1919430" y="1463878"/>
            <a:ext cx="399991" cy="358959"/>
            <a:chOff x="1976091" y="1463878"/>
            <a:chExt cx="399991" cy="358959"/>
          </a:xfrm>
        </p:grpSpPr>
        <p:sp>
          <p:nvSpPr>
            <p:cNvPr id="1188" name="Google Shape;1188;p66"/>
            <p:cNvSpPr/>
            <p:nvPr/>
          </p:nvSpPr>
          <p:spPr>
            <a:xfrm>
              <a:off x="2047448" y="1535829"/>
              <a:ext cx="23275" cy="23746"/>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1976091" y="1463878"/>
              <a:ext cx="165188" cy="167642"/>
            </a:xfrm>
            <a:custGeom>
              <a:rect b="b" l="l" r="r" t="t"/>
              <a:pathLst>
                <a:path extrusionOk="0" h="4716" w="4741">
                  <a:moveTo>
                    <a:pt x="2382" y="1358"/>
                  </a:moveTo>
                  <a:cubicBezTo>
                    <a:pt x="2930" y="1358"/>
                    <a:pt x="3383" y="1810"/>
                    <a:pt x="3383" y="2358"/>
                  </a:cubicBezTo>
                  <a:cubicBezTo>
                    <a:pt x="3383" y="2906"/>
                    <a:pt x="2930" y="3358"/>
                    <a:pt x="2382" y="3358"/>
                  </a:cubicBezTo>
                  <a:cubicBezTo>
                    <a:pt x="1811" y="3358"/>
                    <a:pt x="1358" y="2906"/>
                    <a:pt x="1358" y="2358"/>
                  </a:cubicBezTo>
                  <a:cubicBezTo>
                    <a:pt x="1358" y="1810"/>
                    <a:pt x="1811" y="1358"/>
                    <a:pt x="2382" y="1358"/>
                  </a:cubicBezTo>
                  <a:close/>
                  <a:moveTo>
                    <a:pt x="2382" y="0"/>
                  </a:moveTo>
                  <a:cubicBezTo>
                    <a:pt x="1073" y="0"/>
                    <a:pt x="1" y="1072"/>
                    <a:pt x="1" y="2358"/>
                  </a:cubicBezTo>
                  <a:cubicBezTo>
                    <a:pt x="1" y="3668"/>
                    <a:pt x="1073" y="4716"/>
                    <a:pt x="2382" y="4716"/>
                  </a:cubicBezTo>
                  <a:cubicBezTo>
                    <a:pt x="3668" y="4716"/>
                    <a:pt x="4740" y="3668"/>
                    <a:pt x="4740" y="2358"/>
                  </a:cubicBezTo>
                  <a:cubicBezTo>
                    <a:pt x="4740" y="1072"/>
                    <a:pt x="3668"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2187688" y="1463878"/>
              <a:ext cx="188393" cy="358959"/>
            </a:xfrm>
            <a:custGeom>
              <a:rect b="b" l="l" r="r" t="t"/>
              <a:pathLst>
                <a:path extrusionOk="0" h="10098" w="5407">
                  <a:moveTo>
                    <a:pt x="2358" y="1358"/>
                  </a:moveTo>
                  <a:cubicBezTo>
                    <a:pt x="2906" y="1358"/>
                    <a:pt x="3358" y="1810"/>
                    <a:pt x="3358" y="2358"/>
                  </a:cubicBezTo>
                  <a:cubicBezTo>
                    <a:pt x="3358" y="2906"/>
                    <a:pt x="2906" y="3358"/>
                    <a:pt x="2358" y="3358"/>
                  </a:cubicBezTo>
                  <a:cubicBezTo>
                    <a:pt x="1811" y="3358"/>
                    <a:pt x="1358" y="2906"/>
                    <a:pt x="1358" y="2358"/>
                  </a:cubicBezTo>
                  <a:cubicBezTo>
                    <a:pt x="1358" y="1810"/>
                    <a:pt x="1811" y="1358"/>
                    <a:pt x="2358" y="1358"/>
                  </a:cubicBezTo>
                  <a:close/>
                  <a:moveTo>
                    <a:pt x="2358" y="0"/>
                  </a:moveTo>
                  <a:cubicBezTo>
                    <a:pt x="1048" y="0"/>
                    <a:pt x="1" y="1072"/>
                    <a:pt x="1" y="2358"/>
                  </a:cubicBezTo>
                  <a:cubicBezTo>
                    <a:pt x="1" y="3668"/>
                    <a:pt x="1048" y="4716"/>
                    <a:pt x="2358" y="4716"/>
                  </a:cubicBezTo>
                  <a:cubicBezTo>
                    <a:pt x="3025" y="4716"/>
                    <a:pt x="3644" y="4430"/>
                    <a:pt x="4049" y="4001"/>
                  </a:cubicBezTo>
                  <a:lnTo>
                    <a:pt x="4049" y="9764"/>
                  </a:lnTo>
                  <a:cubicBezTo>
                    <a:pt x="4049" y="9931"/>
                    <a:pt x="4216" y="10098"/>
                    <a:pt x="4406" y="10098"/>
                  </a:cubicBezTo>
                  <a:cubicBezTo>
                    <a:pt x="4573" y="10098"/>
                    <a:pt x="4740" y="9931"/>
                    <a:pt x="4740" y="9764"/>
                  </a:cubicBezTo>
                  <a:lnTo>
                    <a:pt x="4740" y="6740"/>
                  </a:lnTo>
                  <a:lnTo>
                    <a:pt x="5073" y="6740"/>
                  </a:lnTo>
                  <a:cubicBezTo>
                    <a:pt x="5264" y="6740"/>
                    <a:pt x="5407" y="6573"/>
                    <a:pt x="5407" y="6383"/>
                  </a:cubicBezTo>
                  <a:cubicBezTo>
                    <a:pt x="5407" y="6216"/>
                    <a:pt x="5264" y="6049"/>
                    <a:pt x="5073" y="6049"/>
                  </a:cubicBezTo>
                  <a:lnTo>
                    <a:pt x="4740" y="6049"/>
                  </a:lnTo>
                  <a:lnTo>
                    <a:pt x="4740" y="2691"/>
                  </a:lnTo>
                  <a:lnTo>
                    <a:pt x="5073" y="2691"/>
                  </a:lnTo>
                  <a:cubicBezTo>
                    <a:pt x="5264" y="2691"/>
                    <a:pt x="5407" y="2548"/>
                    <a:pt x="5407" y="2358"/>
                  </a:cubicBezTo>
                  <a:cubicBezTo>
                    <a:pt x="5407" y="2167"/>
                    <a:pt x="5264" y="2024"/>
                    <a:pt x="5073" y="2024"/>
                  </a:cubicBezTo>
                  <a:lnTo>
                    <a:pt x="4740" y="2024"/>
                  </a:lnTo>
                  <a:lnTo>
                    <a:pt x="4740" y="1024"/>
                  </a:lnTo>
                  <a:cubicBezTo>
                    <a:pt x="4740" y="834"/>
                    <a:pt x="4573" y="667"/>
                    <a:pt x="4406" y="667"/>
                  </a:cubicBezTo>
                  <a:cubicBezTo>
                    <a:pt x="4287" y="667"/>
                    <a:pt x="4192" y="739"/>
                    <a:pt x="4144" y="810"/>
                  </a:cubicBezTo>
                  <a:cubicBezTo>
                    <a:pt x="3716" y="310"/>
                    <a:pt x="3049"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2138735" y="1474862"/>
              <a:ext cx="51497" cy="48309"/>
            </a:xfrm>
            <a:custGeom>
              <a:rect b="b" l="l" r="r" t="t"/>
              <a:pathLst>
                <a:path extrusionOk="0" h="1359" w="1478">
                  <a:moveTo>
                    <a:pt x="739" y="1"/>
                  </a:moveTo>
                  <a:cubicBezTo>
                    <a:pt x="477" y="1"/>
                    <a:pt x="239" y="48"/>
                    <a:pt x="1" y="96"/>
                  </a:cubicBezTo>
                  <a:cubicBezTo>
                    <a:pt x="310" y="453"/>
                    <a:pt x="548" y="882"/>
                    <a:pt x="644" y="1358"/>
                  </a:cubicBezTo>
                  <a:lnTo>
                    <a:pt x="810" y="1358"/>
                  </a:lnTo>
                  <a:cubicBezTo>
                    <a:pt x="929" y="882"/>
                    <a:pt x="1167" y="453"/>
                    <a:pt x="1477" y="96"/>
                  </a:cubicBezTo>
                  <a:cubicBezTo>
                    <a:pt x="1239" y="48"/>
                    <a:pt x="977" y="1"/>
                    <a:pt x="73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6"/>
            <p:cNvSpPr/>
            <p:nvPr/>
          </p:nvSpPr>
          <p:spPr>
            <a:xfrm>
              <a:off x="2258209" y="1535829"/>
              <a:ext cx="23275" cy="23746"/>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66"/>
          <p:cNvGrpSpPr/>
          <p:nvPr/>
        </p:nvGrpSpPr>
        <p:grpSpPr>
          <a:xfrm>
            <a:off x="2644247" y="1487589"/>
            <a:ext cx="399990" cy="311538"/>
            <a:chOff x="2665620" y="1487589"/>
            <a:chExt cx="399990" cy="311538"/>
          </a:xfrm>
        </p:grpSpPr>
        <p:sp>
          <p:nvSpPr>
            <p:cNvPr id="1194" name="Google Shape;1194;p66"/>
            <p:cNvSpPr/>
            <p:nvPr/>
          </p:nvSpPr>
          <p:spPr>
            <a:xfrm>
              <a:off x="2665620" y="1583251"/>
              <a:ext cx="47351" cy="120222"/>
            </a:xfrm>
            <a:custGeom>
              <a:rect b="b" l="l" r="r" t="t"/>
              <a:pathLst>
                <a:path extrusionOk="0" h="3382" w="1359">
                  <a:moveTo>
                    <a:pt x="334" y="0"/>
                  </a:moveTo>
                  <a:cubicBezTo>
                    <a:pt x="167" y="0"/>
                    <a:pt x="1" y="167"/>
                    <a:pt x="1" y="357"/>
                  </a:cubicBezTo>
                  <a:lnTo>
                    <a:pt x="1" y="3025"/>
                  </a:lnTo>
                  <a:cubicBezTo>
                    <a:pt x="1" y="3215"/>
                    <a:pt x="167" y="3382"/>
                    <a:pt x="334" y="3382"/>
                  </a:cubicBezTo>
                  <a:lnTo>
                    <a:pt x="1025" y="3382"/>
                  </a:lnTo>
                  <a:cubicBezTo>
                    <a:pt x="1192" y="3382"/>
                    <a:pt x="1358" y="3215"/>
                    <a:pt x="1358" y="3025"/>
                  </a:cubicBezTo>
                  <a:lnTo>
                    <a:pt x="1358" y="357"/>
                  </a:lnTo>
                  <a:cubicBezTo>
                    <a:pt x="1358" y="167"/>
                    <a:pt x="1192" y="0"/>
                    <a:pt x="1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3019096" y="1487589"/>
              <a:ext cx="46515" cy="311538"/>
            </a:xfrm>
            <a:custGeom>
              <a:rect b="b" l="l" r="r" t="t"/>
              <a:pathLst>
                <a:path extrusionOk="0" h="8764" w="1335">
                  <a:moveTo>
                    <a:pt x="334" y="0"/>
                  </a:moveTo>
                  <a:cubicBezTo>
                    <a:pt x="144" y="0"/>
                    <a:pt x="1" y="167"/>
                    <a:pt x="1" y="357"/>
                  </a:cubicBezTo>
                  <a:lnTo>
                    <a:pt x="1" y="8407"/>
                  </a:lnTo>
                  <a:cubicBezTo>
                    <a:pt x="1" y="8597"/>
                    <a:pt x="144" y="8764"/>
                    <a:pt x="334" y="8764"/>
                  </a:cubicBezTo>
                  <a:lnTo>
                    <a:pt x="1001" y="8764"/>
                  </a:lnTo>
                  <a:cubicBezTo>
                    <a:pt x="1191" y="8764"/>
                    <a:pt x="1334" y="8597"/>
                    <a:pt x="1334" y="8407"/>
                  </a:cubicBezTo>
                  <a:lnTo>
                    <a:pt x="1334" y="357"/>
                  </a:lnTo>
                  <a:cubicBezTo>
                    <a:pt x="1334" y="167"/>
                    <a:pt x="1191"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2736176" y="1515495"/>
              <a:ext cx="259716" cy="274320"/>
            </a:xfrm>
            <a:custGeom>
              <a:rect b="b" l="l" r="r" t="t"/>
              <a:pathLst>
                <a:path extrusionOk="0" h="7717" w="7454">
                  <a:moveTo>
                    <a:pt x="1905" y="5359"/>
                  </a:moveTo>
                  <a:lnTo>
                    <a:pt x="5311" y="6502"/>
                  </a:lnTo>
                  <a:lnTo>
                    <a:pt x="5215" y="6812"/>
                  </a:lnTo>
                  <a:cubicBezTo>
                    <a:pt x="5160" y="6959"/>
                    <a:pt x="5033" y="7050"/>
                    <a:pt x="4901" y="7050"/>
                  </a:cubicBezTo>
                  <a:cubicBezTo>
                    <a:pt x="4863" y="7050"/>
                    <a:pt x="4824" y="7042"/>
                    <a:pt x="4787" y="7026"/>
                  </a:cubicBezTo>
                  <a:lnTo>
                    <a:pt x="2024" y="6121"/>
                  </a:lnTo>
                  <a:cubicBezTo>
                    <a:pt x="1858" y="6050"/>
                    <a:pt x="1762" y="5859"/>
                    <a:pt x="1810" y="5693"/>
                  </a:cubicBezTo>
                  <a:lnTo>
                    <a:pt x="1905" y="5359"/>
                  </a:lnTo>
                  <a:close/>
                  <a:moveTo>
                    <a:pt x="7454" y="1"/>
                  </a:moveTo>
                  <a:lnTo>
                    <a:pt x="0" y="2454"/>
                  </a:lnTo>
                  <a:lnTo>
                    <a:pt x="0" y="4740"/>
                  </a:lnTo>
                  <a:lnTo>
                    <a:pt x="1286" y="5145"/>
                  </a:lnTo>
                  <a:lnTo>
                    <a:pt x="1167" y="5478"/>
                  </a:lnTo>
                  <a:cubicBezTo>
                    <a:pt x="1000" y="6002"/>
                    <a:pt x="1286" y="6574"/>
                    <a:pt x="1810" y="6740"/>
                  </a:cubicBezTo>
                  <a:lnTo>
                    <a:pt x="4572" y="7669"/>
                  </a:lnTo>
                  <a:cubicBezTo>
                    <a:pt x="4674" y="7701"/>
                    <a:pt x="4776" y="7717"/>
                    <a:pt x="4878" y="7717"/>
                  </a:cubicBezTo>
                  <a:cubicBezTo>
                    <a:pt x="5302" y="7717"/>
                    <a:pt x="5700" y="7449"/>
                    <a:pt x="5835" y="7026"/>
                  </a:cubicBezTo>
                  <a:lnTo>
                    <a:pt x="5954" y="6717"/>
                  </a:lnTo>
                  <a:lnTo>
                    <a:pt x="7454" y="7193"/>
                  </a:lnTo>
                  <a:lnTo>
                    <a:pt x="7454"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66"/>
          <p:cNvGrpSpPr/>
          <p:nvPr/>
        </p:nvGrpSpPr>
        <p:grpSpPr>
          <a:xfrm>
            <a:off x="3369063" y="1439100"/>
            <a:ext cx="351873" cy="408512"/>
            <a:chOff x="3394974" y="1439100"/>
            <a:chExt cx="351873" cy="408512"/>
          </a:xfrm>
        </p:grpSpPr>
        <p:sp>
          <p:nvSpPr>
            <p:cNvPr id="1198" name="Google Shape;1198;p66"/>
            <p:cNvSpPr/>
            <p:nvPr/>
          </p:nvSpPr>
          <p:spPr>
            <a:xfrm>
              <a:off x="3394974" y="1463522"/>
              <a:ext cx="141112" cy="359634"/>
            </a:xfrm>
            <a:custGeom>
              <a:rect b="b" l="l" r="r" t="t"/>
              <a:pathLst>
                <a:path extrusionOk="0" h="10117" w="4050">
                  <a:moveTo>
                    <a:pt x="2358" y="4059"/>
                  </a:moveTo>
                  <a:cubicBezTo>
                    <a:pt x="2549" y="4059"/>
                    <a:pt x="2692" y="4202"/>
                    <a:pt x="2692" y="4392"/>
                  </a:cubicBezTo>
                  <a:lnTo>
                    <a:pt x="2692" y="5059"/>
                  </a:lnTo>
                  <a:cubicBezTo>
                    <a:pt x="2692" y="5249"/>
                    <a:pt x="2549" y="5392"/>
                    <a:pt x="2358" y="5392"/>
                  </a:cubicBezTo>
                  <a:cubicBezTo>
                    <a:pt x="2168" y="5392"/>
                    <a:pt x="2025" y="5249"/>
                    <a:pt x="2025" y="5059"/>
                  </a:cubicBezTo>
                  <a:lnTo>
                    <a:pt x="2025" y="4392"/>
                  </a:lnTo>
                  <a:cubicBezTo>
                    <a:pt x="2025" y="4202"/>
                    <a:pt x="2168" y="4059"/>
                    <a:pt x="2358" y="4059"/>
                  </a:cubicBezTo>
                  <a:close/>
                  <a:moveTo>
                    <a:pt x="3721" y="1"/>
                  </a:moveTo>
                  <a:cubicBezTo>
                    <a:pt x="3695" y="1"/>
                    <a:pt x="3670" y="4"/>
                    <a:pt x="3644" y="10"/>
                  </a:cubicBezTo>
                  <a:lnTo>
                    <a:pt x="286" y="677"/>
                  </a:lnTo>
                  <a:cubicBezTo>
                    <a:pt x="120" y="701"/>
                    <a:pt x="1" y="844"/>
                    <a:pt x="1" y="1010"/>
                  </a:cubicBezTo>
                  <a:lnTo>
                    <a:pt x="1" y="9107"/>
                  </a:lnTo>
                  <a:cubicBezTo>
                    <a:pt x="1" y="9274"/>
                    <a:pt x="120" y="9417"/>
                    <a:pt x="286" y="9441"/>
                  </a:cubicBezTo>
                  <a:lnTo>
                    <a:pt x="3644" y="10108"/>
                  </a:lnTo>
                  <a:cubicBezTo>
                    <a:pt x="3670" y="10114"/>
                    <a:pt x="3697" y="10117"/>
                    <a:pt x="3725" y="10117"/>
                  </a:cubicBezTo>
                  <a:cubicBezTo>
                    <a:pt x="3800" y="10117"/>
                    <a:pt x="3878" y="10095"/>
                    <a:pt x="3930" y="10060"/>
                  </a:cubicBezTo>
                  <a:cubicBezTo>
                    <a:pt x="4002" y="9988"/>
                    <a:pt x="4049" y="9893"/>
                    <a:pt x="4049" y="9798"/>
                  </a:cubicBezTo>
                  <a:lnTo>
                    <a:pt x="4049" y="320"/>
                  </a:lnTo>
                  <a:cubicBezTo>
                    <a:pt x="4049" y="225"/>
                    <a:pt x="4002" y="129"/>
                    <a:pt x="3930" y="58"/>
                  </a:cubicBezTo>
                  <a:cubicBezTo>
                    <a:pt x="3860" y="23"/>
                    <a:pt x="3791" y="1"/>
                    <a:pt x="372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3653052" y="1439100"/>
              <a:ext cx="93796" cy="408512"/>
            </a:xfrm>
            <a:custGeom>
              <a:rect b="b" l="l" r="r" t="t"/>
              <a:pathLst>
                <a:path extrusionOk="0" h="11492" w="2692">
                  <a:moveTo>
                    <a:pt x="1357" y="4746"/>
                  </a:moveTo>
                  <a:cubicBezTo>
                    <a:pt x="1524" y="4746"/>
                    <a:pt x="1691" y="4889"/>
                    <a:pt x="1691" y="5079"/>
                  </a:cubicBezTo>
                  <a:lnTo>
                    <a:pt x="1691" y="5746"/>
                  </a:lnTo>
                  <a:cubicBezTo>
                    <a:pt x="1691" y="5936"/>
                    <a:pt x="1524" y="6079"/>
                    <a:pt x="1357" y="6079"/>
                  </a:cubicBezTo>
                  <a:cubicBezTo>
                    <a:pt x="1167" y="6079"/>
                    <a:pt x="1000" y="5936"/>
                    <a:pt x="1000" y="5746"/>
                  </a:cubicBezTo>
                  <a:lnTo>
                    <a:pt x="1000" y="5079"/>
                  </a:lnTo>
                  <a:cubicBezTo>
                    <a:pt x="1000" y="4889"/>
                    <a:pt x="1167" y="4746"/>
                    <a:pt x="1357" y="4746"/>
                  </a:cubicBezTo>
                  <a:close/>
                  <a:moveTo>
                    <a:pt x="357" y="1"/>
                  </a:moveTo>
                  <a:cubicBezTo>
                    <a:pt x="298" y="1"/>
                    <a:pt x="238" y="19"/>
                    <a:pt x="191" y="54"/>
                  </a:cubicBezTo>
                  <a:cubicBezTo>
                    <a:pt x="71" y="102"/>
                    <a:pt x="0" y="221"/>
                    <a:pt x="0" y="340"/>
                  </a:cubicBezTo>
                  <a:lnTo>
                    <a:pt x="0" y="11152"/>
                  </a:lnTo>
                  <a:cubicBezTo>
                    <a:pt x="0" y="11271"/>
                    <a:pt x="71" y="11390"/>
                    <a:pt x="191" y="11438"/>
                  </a:cubicBezTo>
                  <a:cubicBezTo>
                    <a:pt x="238" y="11473"/>
                    <a:pt x="298" y="11491"/>
                    <a:pt x="357" y="11491"/>
                  </a:cubicBezTo>
                  <a:cubicBezTo>
                    <a:pt x="417" y="11491"/>
                    <a:pt x="476" y="11473"/>
                    <a:pt x="524" y="11438"/>
                  </a:cubicBezTo>
                  <a:lnTo>
                    <a:pt x="2548" y="10080"/>
                  </a:lnTo>
                  <a:cubicBezTo>
                    <a:pt x="2643" y="10032"/>
                    <a:pt x="2691" y="9913"/>
                    <a:pt x="2691" y="9794"/>
                  </a:cubicBezTo>
                  <a:lnTo>
                    <a:pt x="2691" y="1697"/>
                  </a:lnTo>
                  <a:cubicBezTo>
                    <a:pt x="2691" y="1578"/>
                    <a:pt x="2643" y="1459"/>
                    <a:pt x="2548" y="1412"/>
                  </a:cubicBezTo>
                  <a:lnTo>
                    <a:pt x="524" y="54"/>
                  </a:lnTo>
                  <a:cubicBezTo>
                    <a:pt x="476" y="19"/>
                    <a:pt x="417" y="1"/>
                    <a:pt x="35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3559256" y="1486736"/>
              <a:ext cx="70591" cy="312391"/>
            </a:xfrm>
            <a:custGeom>
              <a:rect b="b" l="l" r="r" t="t"/>
              <a:pathLst>
                <a:path extrusionOk="0" h="8788" w="2026">
                  <a:moveTo>
                    <a:pt x="1" y="0"/>
                  </a:moveTo>
                  <a:lnTo>
                    <a:pt x="1" y="8788"/>
                  </a:lnTo>
                  <a:lnTo>
                    <a:pt x="2025" y="8788"/>
                  </a:lnTo>
                  <a:lnTo>
                    <a:pt x="202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6"/>
          <p:cNvGrpSpPr/>
          <p:nvPr/>
        </p:nvGrpSpPr>
        <p:grpSpPr>
          <a:xfrm>
            <a:off x="4045763" y="1487589"/>
            <a:ext cx="327763" cy="311542"/>
            <a:chOff x="4055480" y="1487589"/>
            <a:chExt cx="327763" cy="311542"/>
          </a:xfrm>
        </p:grpSpPr>
        <p:sp>
          <p:nvSpPr>
            <p:cNvPr id="1202" name="Google Shape;1202;p66"/>
            <p:cNvSpPr/>
            <p:nvPr/>
          </p:nvSpPr>
          <p:spPr>
            <a:xfrm>
              <a:off x="4172446" y="1583251"/>
              <a:ext cx="210797" cy="215880"/>
            </a:xfrm>
            <a:custGeom>
              <a:rect b="b" l="l" r="r" t="t"/>
              <a:pathLst>
                <a:path extrusionOk="0" h="6073" w="6050">
                  <a:moveTo>
                    <a:pt x="1334" y="691"/>
                  </a:moveTo>
                  <a:lnTo>
                    <a:pt x="1334" y="1358"/>
                  </a:lnTo>
                  <a:lnTo>
                    <a:pt x="668" y="1358"/>
                  </a:lnTo>
                  <a:lnTo>
                    <a:pt x="668" y="691"/>
                  </a:lnTo>
                  <a:close/>
                  <a:moveTo>
                    <a:pt x="2692" y="691"/>
                  </a:moveTo>
                  <a:lnTo>
                    <a:pt x="2692" y="1358"/>
                  </a:lnTo>
                  <a:lnTo>
                    <a:pt x="2001" y="1358"/>
                  </a:lnTo>
                  <a:lnTo>
                    <a:pt x="2001" y="691"/>
                  </a:lnTo>
                  <a:close/>
                  <a:moveTo>
                    <a:pt x="4026" y="691"/>
                  </a:moveTo>
                  <a:lnTo>
                    <a:pt x="4026" y="1358"/>
                  </a:lnTo>
                  <a:lnTo>
                    <a:pt x="3359" y="1358"/>
                  </a:lnTo>
                  <a:lnTo>
                    <a:pt x="3359" y="691"/>
                  </a:lnTo>
                  <a:close/>
                  <a:moveTo>
                    <a:pt x="5383" y="691"/>
                  </a:moveTo>
                  <a:lnTo>
                    <a:pt x="5383" y="1358"/>
                  </a:lnTo>
                  <a:lnTo>
                    <a:pt x="4692" y="1358"/>
                  </a:lnTo>
                  <a:lnTo>
                    <a:pt x="4692" y="691"/>
                  </a:lnTo>
                  <a:close/>
                  <a:moveTo>
                    <a:pt x="1334" y="4715"/>
                  </a:moveTo>
                  <a:lnTo>
                    <a:pt x="1334" y="5382"/>
                  </a:lnTo>
                  <a:lnTo>
                    <a:pt x="668" y="5382"/>
                  </a:lnTo>
                  <a:lnTo>
                    <a:pt x="668" y="4715"/>
                  </a:lnTo>
                  <a:close/>
                  <a:moveTo>
                    <a:pt x="2740" y="4715"/>
                  </a:moveTo>
                  <a:cubicBezTo>
                    <a:pt x="2692" y="4834"/>
                    <a:pt x="2692" y="4930"/>
                    <a:pt x="2692" y="5049"/>
                  </a:cubicBezTo>
                  <a:lnTo>
                    <a:pt x="2692" y="5382"/>
                  </a:lnTo>
                  <a:lnTo>
                    <a:pt x="2001" y="5382"/>
                  </a:lnTo>
                  <a:lnTo>
                    <a:pt x="2001" y="4715"/>
                  </a:lnTo>
                  <a:close/>
                  <a:moveTo>
                    <a:pt x="334" y="0"/>
                  </a:moveTo>
                  <a:cubicBezTo>
                    <a:pt x="144" y="0"/>
                    <a:pt x="1" y="167"/>
                    <a:pt x="1" y="357"/>
                  </a:cubicBezTo>
                  <a:lnTo>
                    <a:pt x="1" y="5716"/>
                  </a:lnTo>
                  <a:cubicBezTo>
                    <a:pt x="1" y="5906"/>
                    <a:pt x="144" y="6073"/>
                    <a:pt x="334" y="6073"/>
                  </a:cubicBezTo>
                  <a:lnTo>
                    <a:pt x="3025" y="6073"/>
                  </a:lnTo>
                  <a:cubicBezTo>
                    <a:pt x="3216" y="6073"/>
                    <a:pt x="3359" y="5906"/>
                    <a:pt x="3359" y="5716"/>
                  </a:cubicBezTo>
                  <a:lnTo>
                    <a:pt x="3359" y="5049"/>
                  </a:lnTo>
                  <a:cubicBezTo>
                    <a:pt x="3359" y="4906"/>
                    <a:pt x="3478" y="4715"/>
                    <a:pt x="3692" y="4715"/>
                  </a:cubicBezTo>
                  <a:lnTo>
                    <a:pt x="5026" y="4715"/>
                  </a:lnTo>
                  <a:cubicBezTo>
                    <a:pt x="5597" y="4715"/>
                    <a:pt x="6050" y="4263"/>
                    <a:pt x="6050" y="3715"/>
                  </a:cubicBezTo>
                  <a:lnTo>
                    <a:pt x="6050" y="357"/>
                  </a:lnTo>
                  <a:cubicBezTo>
                    <a:pt x="6050" y="167"/>
                    <a:pt x="5907" y="0"/>
                    <a:pt x="571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055480" y="1487589"/>
              <a:ext cx="114527" cy="24563"/>
            </a:xfrm>
            <a:custGeom>
              <a:rect b="b" l="l" r="r" t="t"/>
              <a:pathLst>
                <a:path extrusionOk="0" h="691" w="3287">
                  <a:moveTo>
                    <a:pt x="953" y="0"/>
                  </a:moveTo>
                  <a:cubicBezTo>
                    <a:pt x="524" y="0"/>
                    <a:pt x="143" y="286"/>
                    <a:pt x="0" y="691"/>
                  </a:cubicBezTo>
                  <a:lnTo>
                    <a:pt x="3286" y="691"/>
                  </a:lnTo>
                  <a:cubicBezTo>
                    <a:pt x="3144" y="286"/>
                    <a:pt x="2786" y="0"/>
                    <a:pt x="2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112726" y="1559540"/>
              <a:ext cx="70556" cy="167642"/>
            </a:xfrm>
            <a:custGeom>
              <a:rect b="b" l="l" r="r" t="t"/>
              <a:pathLst>
                <a:path extrusionOk="0" h="4716" w="2025">
                  <a:moveTo>
                    <a:pt x="0" y="0"/>
                  </a:moveTo>
                  <a:lnTo>
                    <a:pt x="0" y="4716"/>
                  </a:lnTo>
                  <a:lnTo>
                    <a:pt x="2024" y="4716"/>
                  </a:lnTo>
                  <a:lnTo>
                    <a:pt x="2024"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6"/>
            <p:cNvSpPr/>
            <p:nvPr/>
          </p:nvSpPr>
          <p:spPr>
            <a:xfrm>
              <a:off x="4089486" y="1487589"/>
              <a:ext cx="259751" cy="311538"/>
            </a:xfrm>
            <a:custGeom>
              <a:rect b="b" l="l" r="r" t="t"/>
              <a:pathLst>
                <a:path extrusionOk="0" h="8764" w="7455">
                  <a:moveTo>
                    <a:pt x="334" y="0"/>
                  </a:moveTo>
                  <a:cubicBezTo>
                    <a:pt x="167" y="0"/>
                    <a:pt x="0" y="167"/>
                    <a:pt x="0" y="357"/>
                  </a:cubicBezTo>
                  <a:cubicBezTo>
                    <a:pt x="0" y="524"/>
                    <a:pt x="167" y="691"/>
                    <a:pt x="334" y="691"/>
                  </a:cubicBezTo>
                  <a:lnTo>
                    <a:pt x="667" y="691"/>
                  </a:lnTo>
                  <a:lnTo>
                    <a:pt x="667" y="1357"/>
                  </a:lnTo>
                  <a:lnTo>
                    <a:pt x="3025" y="1357"/>
                  </a:lnTo>
                  <a:cubicBezTo>
                    <a:pt x="3215" y="1357"/>
                    <a:pt x="3358" y="1500"/>
                    <a:pt x="3358" y="1691"/>
                  </a:cubicBezTo>
                  <a:lnTo>
                    <a:pt x="3358" y="7073"/>
                  </a:lnTo>
                  <a:cubicBezTo>
                    <a:pt x="3358" y="7263"/>
                    <a:pt x="3215" y="7406"/>
                    <a:pt x="3025" y="7406"/>
                  </a:cubicBezTo>
                  <a:lnTo>
                    <a:pt x="667" y="7406"/>
                  </a:lnTo>
                  <a:lnTo>
                    <a:pt x="667" y="8073"/>
                  </a:lnTo>
                  <a:lnTo>
                    <a:pt x="334" y="8073"/>
                  </a:lnTo>
                  <a:cubicBezTo>
                    <a:pt x="167" y="8073"/>
                    <a:pt x="0" y="8240"/>
                    <a:pt x="0" y="8407"/>
                  </a:cubicBezTo>
                  <a:cubicBezTo>
                    <a:pt x="0" y="8597"/>
                    <a:pt x="167" y="8764"/>
                    <a:pt x="334" y="8764"/>
                  </a:cubicBezTo>
                  <a:lnTo>
                    <a:pt x="7121" y="8764"/>
                  </a:lnTo>
                  <a:cubicBezTo>
                    <a:pt x="7288" y="8764"/>
                    <a:pt x="7454" y="8597"/>
                    <a:pt x="7454" y="8407"/>
                  </a:cubicBezTo>
                  <a:cubicBezTo>
                    <a:pt x="7454" y="8240"/>
                    <a:pt x="7288" y="8073"/>
                    <a:pt x="7121" y="8073"/>
                  </a:cubicBezTo>
                  <a:lnTo>
                    <a:pt x="5764" y="8073"/>
                  </a:lnTo>
                  <a:cubicBezTo>
                    <a:pt x="5216" y="8073"/>
                    <a:pt x="4763" y="7621"/>
                    <a:pt x="4763" y="7073"/>
                  </a:cubicBezTo>
                  <a:lnTo>
                    <a:pt x="4763" y="1691"/>
                  </a:lnTo>
                  <a:cubicBezTo>
                    <a:pt x="4763" y="1143"/>
                    <a:pt x="5216" y="691"/>
                    <a:pt x="5764" y="691"/>
                  </a:cubicBezTo>
                  <a:lnTo>
                    <a:pt x="7121" y="691"/>
                  </a:lnTo>
                  <a:cubicBezTo>
                    <a:pt x="7288" y="691"/>
                    <a:pt x="7454" y="524"/>
                    <a:pt x="7454" y="357"/>
                  </a:cubicBezTo>
                  <a:cubicBezTo>
                    <a:pt x="7454" y="167"/>
                    <a:pt x="7288" y="0"/>
                    <a:pt x="712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6"/>
          <p:cNvGrpSpPr/>
          <p:nvPr/>
        </p:nvGrpSpPr>
        <p:grpSpPr>
          <a:xfrm>
            <a:off x="1240256" y="2074182"/>
            <a:ext cx="308705" cy="408121"/>
            <a:chOff x="1316456" y="2074182"/>
            <a:chExt cx="308705" cy="408121"/>
          </a:xfrm>
        </p:grpSpPr>
        <p:sp>
          <p:nvSpPr>
            <p:cNvPr id="1207" name="Google Shape;1207;p66"/>
            <p:cNvSpPr/>
            <p:nvPr/>
          </p:nvSpPr>
          <p:spPr>
            <a:xfrm>
              <a:off x="1443421" y="2257117"/>
              <a:ext cx="54772" cy="53357"/>
            </a:xfrm>
            <a:custGeom>
              <a:rect b="b" l="l" r="r" t="t"/>
              <a:pathLst>
                <a:path extrusionOk="0" h="1501" w="1572">
                  <a:moveTo>
                    <a:pt x="786" y="0"/>
                  </a:moveTo>
                  <a:lnTo>
                    <a:pt x="619" y="334"/>
                  </a:lnTo>
                  <a:cubicBezTo>
                    <a:pt x="572" y="453"/>
                    <a:pt x="476" y="524"/>
                    <a:pt x="357" y="524"/>
                  </a:cubicBezTo>
                  <a:lnTo>
                    <a:pt x="0" y="572"/>
                  </a:lnTo>
                  <a:lnTo>
                    <a:pt x="262" y="834"/>
                  </a:lnTo>
                  <a:cubicBezTo>
                    <a:pt x="333" y="929"/>
                    <a:pt x="381" y="1024"/>
                    <a:pt x="357" y="1143"/>
                  </a:cubicBezTo>
                  <a:lnTo>
                    <a:pt x="310" y="1501"/>
                  </a:lnTo>
                  <a:lnTo>
                    <a:pt x="619" y="1334"/>
                  </a:lnTo>
                  <a:cubicBezTo>
                    <a:pt x="667" y="1310"/>
                    <a:pt x="738" y="1286"/>
                    <a:pt x="786" y="1286"/>
                  </a:cubicBezTo>
                  <a:cubicBezTo>
                    <a:pt x="834" y="1286"/>
                    <a:pt x="905" y="1310"/>
                    <a:pt x="953" y="1334"/>
                  </a:cubicBezTo>
                  <a:lnTo>
                    <a:pt x="1262" y="1501"/>
                  </a:lnTo>
                  <a:lnTo>
                    <a:pt x="1215" y="1143"/>
                  </a:lnTo>
                  <a:cubicBezTo>
                    <a:pt x="1191" y="1024"/>
                    <a:pt x="1215" y="929"/>
                    <a:pt x="1310" y="834"/>
                  </a:cubicBezTo>
                  <a:lnTo>
                    <a:pt x="1572" y="572"/>
                  </a:lnTo>
                  <a:lnTo>
                    <a:pt x="1215" y="524"/>
                  </a:lnTo>
                  <a:cubicBezTo>
                    <a:pt x="1096" y="524"/>
                    <a:pt x="1000" y="453"/>
                    <a:pt x="953" y="334"/>
                  </a:cubicBezTo>
                  <a:lnTo>
                    <a:pt x="78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1316456" y="2074182"/>
              <a:ext cx="308705" cy="408121"/>
            </a:xfrm>
            <a:custGeom>
              <a:rect b="b" l="l" r="r" t="t"/>
              <a:pathLst>
                <a:path extrusionOk="0" h="11481" w="8860">
                  <a:moveTo>
                    <a:pt x="4430" y="4081"/>
                  </a:moveTo>
                  <a:cubicBezTo>
                    <a:pt x="4555" y="4081"/>
                    <a:pt x="4680" y="4134"/>
                    <a:pt x="4740" y="4241"/>
                  </a:cubicBezTo>
                  <a:lnTo>
                    <a:pt x="5121" y="5027"/>
                  </a:lnTo>
                  <a:lnTo>
                    <a:pt x="5978" y="5170"/>
                  </a:lnTo>
                  <a:cubicBezTo>
                    <a:pt x="6121" y="5170"/>
                    <a:pt x="6216" y="5265"/>
                    <a:pt x="6264" y="5384"/>
                  </a:cubicBezTo>
                  <a:cubicBezTo>
                    <a:pt x="6311" y="5504"/>
                    <a:pt x="6264" y="5646"/>
                    <a:pt x="6168" y="5742"/>
                  </a:cubicBezTo>
                  <a:lnTo>
                    <a:pt x="5549" y="6337"/>
                  </a:lnTo>
                  <a:lnTo>
                    <a:pt x="5692" y="7218"/>
                  </a:lnTo>
                  <a:cubicBezTo>
                    <a:pt x="5716" y="7337"/>
                    <a:pt x="5668" y="7456"/>
                    <a:pt x="5549" y="7552"/>
                  </a:cubicBezTo>
                  <a:cubicBezTo>
                    <a:pt x="5497" y="7591"/>
                    <a:pt x="5430" y="7609"/>
                    <a:pt x="5364" y="7609"/>
                  </a:cubicBezTo>
                  <a:cubicBezTo>
                    <a:pt x="5311" y="7609"/>
                    <a:pt x="5259" y="7597"/>
                    <a:pt x="5216" y="7575"/>
                  </a:cubicBezTo>
                  <a:lnTo>
                    <a:pt x="4430" y="7147"/>
                  </a:lnTo>
                  <a:lnTo>
                    <a:pt x="3644" y="7575"/>
                  </a:lnTo>
                  <a:cubicBezTo>
                    <a:pt x="3601" y="7597"/>
                    <a:pt x="3549" y="7609"/>
                    <a:pt x="3495" y="7609"/>
                  </a:cubicBezTo>
                  <a:cubicBezTo>
                    <a:pt x="3430" y="7609"/>
                    <a:pt x="3363" y="7591"/>
                    <a:pt x="3311" y="7552"/>
                  </a:cubicBezTo>
                  <a:cubicBezTo>
                    <a:pt x="3192" y="7456"/>
                    <a:pt x="3144" y="7337"/>
                    <a:pt x="3168" y="7218"/>
                  </a:cubicBezTo>
                  <a:lnTo>
                    <a:pt x="3311" y="6337"/>
                  </a:lnTo>
                  <a:lnTo>
                    <a:pt x="2691" y="5742"/>
                  </a:lnTo>
                  <a:cubicBezTo>
                    <a:pt x="2596" y="5646"/>
                    <a:pt x="2572" y="5504"/>
                    <a:pt x="2596" y="5384"/>
                  </a:cubicBezTo>
                  <a:cubicBezTo>
                    <a:pt x="2644" y="5265"/>
                    <a:pt x="2739" y="5170"/>
                    <a:pt x="2882" y="5170"/>
                  </a:cubicBezTo>
                  <a:lnTo>
                    <a:pt x="3739" y="5027"/>
                  </a:lnTo>
                  <a:lnTo>
                    <a:pt x="4120" y="4241"/>
                  </a:lnTo>
                  <a:cubicBezTo>
                    <a:pt x="4180" y="4134"/>
                    <a:pt x="4305" y="4081"/>
                    <a:pt x="4430" y="4081"/>
                  </a:cubicBezTo>
                  <a:close/>
                  <a:moveTo>
                    <a:pt x="5764" y="8099"/>
                  </a:moveTo>
                  <a:cubicBezTo>
                    <a:pt x="5954" y="8099"/>
                    <a:pt x="6121" y="8242"/>
                    <a:pt x="6121" y="8433"/>
                  </a:cubicBezTo>
                  <a:cubicBezTo>
                    <a:pt x="6121" y="8623"/>
                    <a:pt x="5954" y="8766"/>
                    <a:pt x="5764" y="8766"/>
                  </a:cubicBezTo>
                  <a:lnTo>
                    <a:pt x="3096" y="8766"/>
                  </a:lnTo>
                  <a:cubicBezTo>
                    <a:pt x="2906" y="8766"/>
                    <a:pt x="2739" y="8623"/>
                    <a:pt x="2739" y="8433"/>
                  </a:cubicBezTo>
                  <a:cubicBezTo>
                    <a:pt x="2739" y="8242"/>
                    <a:pt x="2906" y="8099"/>
                    <a:pt x="3096" y="8099"/>
                  </a:cubicBezTo>
                  <a:close/>
                  <a:moveTo>
                    <a:pt x="5764" y="9433"/>
                  </a:moveTo>
                  <a:cubicBezTo>
                    <a:pt x="5954" y="9433"/>
                    <a:pt x="6121" y="9600"/>
                    <a:pt x="6121" y="9766"/>
                  </a:cubicBezTo>
                  <a:cubicBezTo>
                    <a:pt x="6121" y="9957"/>
                    <a:pt x="5954" y="10124"/>
                    <a:pt x="5764" y="10124"/>
                  </a:cubicBezTo>
                  <a:lnTo>
                    <a:pt x="3096" y="10124"/>
                  </a:lnTo>
                  <a:cubicBezTo>
                    <a:pt x="2906" y="10124"/>
                    <a:pt x="2739" y="9957"/>
                    <a:pt x="2739" y="9766"/>
                  </a:cubicBezTo>
                  <a:cubicBezTo>
                    <a:pt x="2739" y="9600"/>
                    <a:pt x="2906" y="9433"/>
                    <a:pt x="3096" y="9433"/>
                  </a:cubicBezTo>
                  <a:close/>
                  <a:moveTo>
                    <a:pt x="402" y="0"/>
                  </a:moveTo>
                  <a:cubicBezTo>
                    <a:pt x="292" y="0"/>
                    <a:pt x="181" y="53"/>
                    <a:pt x="119" y="145"/>
                  </a:cubicBezTo>
                  <a:cubicBezTo>
                    <a:pt x="0" y="312"/>
                    <a:pt x="48" y="526"/>
                    <a:pt x="215" y="622"/>
                  </a:cubicBezTo>
                  <a:lnTo>
                    <a:pt x="3311" y="2717"/>
                  </a:lnTo>
                  <a:lnTo>
                    <a:pt x="1739" y="2717"/>
                  </a:lnTo>
                  <a:cubicBezTo>
                    <a:pt x="1548" y="2717"/>
                    <a:pt x="1405" y="2860"/>
                    <a:pt x="1405" y="3051"/>
                  </a:cubicBezTo>
                  <a:lnTo>
                    <a:pt x="1405" y="11148"/>
                  </a:lnTo>
                  <a:cubicBezTo>
                    <a:pt x="1405" y="11338"/>
                    <a:pt x="1548" y="11481"/>
                    <a:pt x="1739" y="11481"/>
                  </a:cubicBezTo>
                  <a:lnTo>
                    <a:pt x="7121" y="11481"/>
                  </a:lnTo>
                  <a:cubicBezTo>
                    <a:pt x="7311" y="11481"/>
                    <a:pt x="7454" y="11338"/>
                    <a:pt x="7454" y="11148"/>
                  </a:cubicBezTo>
                  <a:lnTo>
                    <a:pt x="7454" y="3051"/>
                  </a:lnTo>
                  <a:cubicBezTo>
                    <a:pt x="7454" y="2860"/>
                    <a:pt x="7311" y="2717"/>
                    <a:pt x="7121" y="2717"/>
                  </a:cubicBezTo>
                  <a:lnTo>
                    <a:pt x="5549" y="2717"/>
                  </a:lnTo>
                  <a:lnTo>
                    <a:pt x="8645" y="622"/>
                  </a:lnTo>
                  <a:cubicBezTo>
                    <a:pt x="8812" y="526"/>
                    <a:pt x="8859" y="312"/>
                    <a:pt x="8740" y="145"/>
                  </a:cubicBezTo>
                  <a:cubicBezTo>
                    <a:pt x="8679" y="53"/>
                    <a:pt x="8568" y="0"/>
                    <a:pt x="8458" y="0"/>
                  </a:cubicBezTo>
                  <a:cubicBezTo>
                    <a:pt x="8398" y="0"/>
                    <a:pt x="8338" y="16"/>
                    <a:pt x="8288" y="50"/>
                  </a:cubicBezTo>
                  <a:lnTo>
                    <a:pt x="4430" y="2646"/>
                  </a:lnTo>
                  <a:lnTo>
                    <a:pt x="572" y="50"/>
                  </a:lnTo>
                  <a:cubicBezTo>
                    <a:pt x="521" y="16"/>
                    <a:pt x="462" y="0"/>
                    <a:pt x="40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6"/>
          <p:cNvGrpSpPr/>
          <p:nvPr/>
        </p:nvGrpSpPr>
        <p:grpSpPr>
          <a:xfrm>
            <a:off x="1870004" y="2074217"/>
            <a:ext cx="399991" cy="408091"/>
            <a:chOff x="1976091" y="2074217"/>
            <a:chExt cx="399991" cy="408091"/>
          </a:xfrm>
        </p:grpSpPr>
        <p:sp>
          <p:nvSpPr>
            <p:cNvPr id="1210" name="Google Shape;1210;p66"/>
            <p:cNvSpPr/>
            <p:nvPr/>
          </p:nvSpPr>
          <p:spPr>
            <a:xfrm>
              <a:off x="2142045" y="2218511"/>
              <a:ext cx="234037" cy="263798"/>
            </a:xfrm>
            <a:custGeom>
              <a:rect b="b" l="l" r="r" t="t"/>
              <a:pathLst>
                <a:path extrusionOk="0" h="7421" w="6717">
                  <a:moveTo>
                    <a:pt x="4668" y="1682"/>
                  </a:moveTo>
                  <a:cubicBezTo>
                    <a:pt x="4859" y="1682"/>
                    <a:pt x="5002" y="1825"/>
                    <a:pt x="5002" y="2015"/>
                  </a:cubicBezTo>
                  <a:cubicBezTo>
                    <a:pt x="5002" y="2206"/>
                    <a:pt x="5169" y="2348"/>
                    <a:pt x="5359" y="2348"/>
                  </a:cubicBezTo>
                  <a:cubicBezTo>
                    <a:pt x="5526" y="2348"/>
                    <a:pt x="5692" y="2515"/>
                    <a:pt x="5692" y="2682"/>
                  </a:cubicBezTo>
                  <a:cubicBezTo>
                    <a:pt x="5692" y="2872"/>
                    <a:pt x="5526" y="3015"/>
                    <a:pt x="5359" y="3015"/>
                  </a:cubicBezTo>
                  <a:cubicBezTo>
                    <a:pt x="4788" y="3015"/>
                    <a:pt x="4335" y="2563"/>
                    <a:pt x="4335" y="2015"/>
                  </a:cubicBezTo>
                  <a:cubicBezTo>
                    <a:pt x="4335" y="1825"/>
                    <a:pt x="4502" y="1682"/>
                    <a:pt x="4668" y="1682"/>
                  </a:cubicBezTo>
                  <a:close/>
                  <a:moveTo>
                    <a:pt x="3335" y="3706"/>
                  </a:moveTo>
                  <a:cubicBezTo>
                    <a:pt x="4264" y="3706"/>
                    <a:pt x="5002" y="4444"/>
                    <a:pt x="5002" y="5373"/>
                  </a:cubicBezTo>
                  <a:cubicBezTo>
                    <a:pt x="5002" y="5563"/>
                    <a:pt x="4859" y="5706"/>
                    <a:pt x="4668" y="5706"/>
                  </a:cubicBezTo>
                  <a:cubicBezTo>
                    <a:pt x="4502" y="5706"/>
                    <a:pt x="4335" y="5563"/>
                    <a:pt x="4335" y="5373"/>
                  </a:cubicBezTo>
                  <a:cubicBezTo>
                    <a:pt x="4335" y="4825"/>
                    <a:pt x="3883" y="4373"/>
                    <a:pt x="3335" y="4373"/>
                  </a:cubicBezTo>
                  <a:cubicBezTo>
                    <a:pt x="2763" y="4373"/>
                    <a:pt x="2311" y="4825"/>
                    <a:pt x="2311" y="5373"/>
                  </a:cubicBezTo>
                  <a:cubicBezTo>
                    <a:pt x="2311" y="5563"/>
                    <a:pt x="2168" y="5706"/>
                    <a:pt x="1977" y="5706"/>
                  </a:cubicBezTo>
                  <a:cubicBezTo>
                    <a:pt x="1811" y="5706"/>
                    <a:pt x="1644" y="5563"/>
                    <a:pt x="1644" y="5373"/>
                  </a:cubicBezTo>
                  <a:cubicBezTo>
                    <a:pt x="1644" y="4444"/>
                    <a:pt x="2406" y="3706"/>
                    <a:pt x="3335" y="3706"/>
                  </a:cubicBezTo>
                  <a:close/>
                  <a:moveTo>
                    <a:pt x="6386" y="0"/>
                  </a:moveTo>
                  <a:cubicBezTo>
                    <a:pt x="6348" y="0"/>
                    <a:pt x="6308" y="6"/>
                    <a:pt x="6264" y="15"/>
                  </a:cubicBezTo>
                  <a:cubicBezTo>
                    <a:pt x="5716" y="205"/>
                    <a:pt x="4597" y="515"/>
                    <a:pt x="3335" y="515"/>
                  </a:cubicBezTo>
                  <a:cubicBezTo>
                    <a:pt x="3025" y="515"/>
                    <a:pt x="2740" y="491"/>
                    <a:pt x="2478" y="467"/>
                  </a:cubicBezTo>
                  <a:cubicBezTo>
                    <a:pt x="2120" y="1705"/>
                    <a:pt x="1287" y="2706"/>
                    <a:pt x="1" y="3468"/>
                  </a:cubicBezTo>
                  <a:cubicBezTo>
                    <a:pt x="120" y="5230"/>
                    <a:pt x="1168" y="6540"/>
                    <a:pt x="3192" y="7397"/>
                  </a:cubicBezTo>
                  <a:cubicBezTo>
                    <a:pt x="3240" y="7421"/>
                    <a:pt x="3287" y="7421"/>
                    <a:pt x="3335" y="7421"/>
                  </a:cubicBezTo>
                  <a:cubicBezTo>
                    <a:pt x="3382" y="7421"/>
                    <a:pt x="3430" y="7421"/>
                    <a:pt x="3454" y="7397"/>
                  </a:cubicBezTo>
                  <a:cubicBezTo>
                    <a:pt x="5645" y="6492"/>
                    <a:pt x="6717" y="5063"/>
                    <a:pt x="6717" y="3111"/>
                  </a:cubicBezTo>
                  <a:lnTo>
                    <a:pt x="6717" y="348"/>
                  </a:lnTo>
                  <a:cubicBezTo>
                    <a:pt x="6717" y="229"/>
                    <a:pt x="6669" y="134"/>
                    <a:pt x="6574" y="62"/>
                  </a:cubicBezTo>
                  <a:cubicBezTo>
                    <a:pt x="6513" y="17"/>
                    <a:pt x="6453" y="0"/>
                    <a:pt x="638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a:off x="1976091" y="2074217"/>
              <a:ext cx="234873" cy="264189"/>
            </a:xfrm>
            <a:custGeom>
              <a:rect b="b" l="l" r="r" t="t"/>
              <a:pathLst>
                <a:path extrusionOk="0" h="7432" w="6741">
                  <a:moveTo>
                    <a:pt x="2049" y="1716"/>
                  </a:moveTo>
                  <a:cubicBezTo>
                    <a:pt x="2216" y="1716"/>
                    <a:pt x="2382" y="1859"/>
                    <a:pt x="2382" y="2049"/>
                  </a:cubicBezTo>
                  <a:cubicBezTo>
                    <a:pt x="2382" y="2216"/>
                    <a:pt x="2216" y="2383"/>
                    <a:pt x="2049" y="2383"/>
                  </a:cubicBezTo>
                  <a:cubicBezTo>
                    <a:pt x="1858" y="2383"/>
                    <a:pt x="1716" y="2526"/>
                    <a:pt x="1716" y="2716"/>
                  </a:cubicBezTo>
                  <a:cubicBezTo>
                    <a:pt x="1716" y="2907"/>
                    <a:pt x="1549" y="3050"/>
                    <a:pt x="1358" y="3050"/>
                  </a:cubicBezTo>
                  <a:cubicBezTo>
                    <a:pt x="1192" y="3050"/>
                    <a:pt x="1025" y="2907"/>
                    <a:pt x="1025" y="2716"/>
                  </a:cubicBezTo>
                  <a:cubicBezTo>
                    <a:pt x="1025" y="2169"/>
                    <a:pt x="1477" y="1716"/>
                    <a:pt x="2049" y="1716"/>
                  </a:cubicBezTo>
                  <a:close/>
                  <a:moveTo>
                    <a:pt x="4740" y="1716"/>
                  </a:moveTo>
                  <a:cubicBezTo>
                    <a:pt x="5288" y="1716"/>
                    <a:pt x="5740" y="2169"/>
                    <a:pt x="5740" y="2716"/>
                  </a:cubicBezTo>
                  <a:cubicBezTo>
                    <a:pt x="5740" y="2907"/>
                    <a:pt x="5597" y="3050"/>
                    <a:pt x="5407" y="3050"/>
                  </a:cubicBezTo>
                  <a:cubicBezTo>
                    <a:pt x="5216" y="3050"/>
                    <a:pt x="5073" y="2907"/>
                    <a:pt x="5073" y="2716"/>
                  </a:cubicBezTo>
                  <a:cubicBezTo>
                    <a:pt x="5073" y="2526"/>
                    <a:pt x="4907" y="2383"/>
                    <a:pt x="4740" y="2383"/>
                  </a:cubicBezTo>
                  <a:cubicBezTo>
                    <a:pt x="4550" y="2383"/>
                    <a:pt x="4407" y="2216"/>
                    <a:pt x="4407" y="2049"/>
                  </a:cubicBezTo>
                  <a:cubicBezTo>
                    <a:pt x="4407" y="1859"/>
                    <a:pt x="4550" y="1716"/>
                    <a:pt x="4740" y="1716"/>
                  </a:cubicBezTo>
                  <a:close/>
                  <a:moveTo>
                    <a:pt x="4740" y="3716"/>
                  </a:moveTo>
                  <a:cubicBezTo>
                    <a:pt x="4907" y="3716"/>
                    <a:pt x="5073" y="3883"/>
                    <a:pt x="5073" y="4050"/>
                  </a:cubicBezTo>
                  <a:cubicBezTo>
                    <a:pt x="5073" y="4979"/>
                    <a:pt x="4311" y="5741"/>
                    <a:pt x="3383" y="5741"/>
                  </a:cubicBezTo>
                  <a:cubicBezTo>
                    <a:pt x="2454" y="5741"/>
                    <a:pt x="1716" y="4979"/>
                    <a:pt x="1716" y="4050"/>
                  </a:cubicBezTo>
                  <a:cubicBezTo>
                    <a:pt x="1716" y="3883"/>
                    <a:pt x="1858" y="3716"/>
                    <a:pt x="2049" y="3716"/>
                  </a:cubicBezTo>
                  <a:cubicBezTo>
                    <a:pt x="2240" y="3716"/>
                    <a:pt x="2382" y="3883"/>
                    <a:pt x="2382" y="4050"/>
                  </a:cubicBezTo>
                  <a:cubicBezTo>
                    <a:pt x="2382" y="4621"/>
                    <a:pt x="2835" y="5074"/>
                    <a:pt x="3383" y="5074"/>
                  </a:cubicBezTo>
                  <a:cubicBezTo>
                    <a:pt x="3954" y="5074"/>
                    <a:pt x="4407" y="4621"/>
                    <a:pt x="4407" y="4050"/>
                  </a:cubicBezTo>
                  <a:cubicBezTo>
                    <a:pt x="4407" y="3883"/>
                    <a:pt x="4550" y="3716"/>
                    <a:pt x="4740" y="3716"/>
                  </a:cubicBezTo>
                  <a:close/>
                  <a:moveTo>
                    <a:pt x="335" y="0"/>
                  </a:moveTo>
                  <a:cubicBezTo>
                    <a:pt x="267" y="0"/>
                    <a:pt x="205" y="27"/>
                    <a:pt x="144" y="73"/>
                  </a:cubicBezTo>
                  <a:cubicBezTo>
                    <a:pt x="49" y="120"/>
                    <a:pt x="1" y="240"/>
                    <a:pt x="1" y="335"/>
                  </a:cubicBezTo>
                  <a:lnTo>
                    <a:pt x="1" y="3121"/>
                  </a:lnTo>
                  <a:cubicBezTo>
                    <a:pt x="1" y="5074"/>
                    <a:pt x="1073" y="6503"/>
                    <a:pt x="3264" y="7408"/>
                  </a:cubicBezTo>
                  <a:cubicBezTo>
                    <a:pt x="3287" y="7408"/>
                    <a:pt x="3335" y="7431"/>
                    <a:pt x="3383" y="7431"/>
                  </a:cubicBezTo>
                  <a:cubicBezTo>
                    <a:pt x="3430" y="7431"/>
                    <a:pt x="3478" y="7408"/>
                    <a:pt x="3525" y="7408"/>
                  </a:cubicBezTo>
                  <a:cubicBezTo>
                    <a:pt x="5693" y="6503"/>
                    <a:pt x="6740" y="5074"/>
                    <a:pt x="6740" y="3121"/>
                  </a:cubicBezTo>
                  <a:lnTo>
                    <a:pt x="6740" y="335"/>
                  </a:lnTo>
                  <a:cubicBezTo>
                    <a:pt x="6740" y="240"/>
                    <a:pt x="6693" y="120"/>
                    <a:pt x="6598" y="73"/>
                  </a:cubicBezTo>
                  <a:cubicBezTo>
                    <a:pt x="6551" y="27"/>
                    <a:pt x="6485" y="0"/>
                    <a:pt x="6419" y="0"/>
                  </a:cubicBezTo>
                  <a:cubicBezTo>
                    <a:pt x="6382" y="0"/>
                    <a:pt x="6346" y="8"/>
                    <a:pt x="6312" y="25"/>
                  </a:cubicBezTo>
                  <a:cubicBezTo>
                    <a:pt x="5764" y="216"/>
                    <a:pt x="4669" y="525"/>
                    <a:pt x="3383" y="525"/>
                  </a:cubicBezTo>
                  <a:cubicBezTo>
                    <a:pt x="2120" y="525"/>
                    <a:pt x="1001" y="216"/>
                    <a:pt x="453" y="25"/>
                  </a:cubicBezTo>
                  <a:cubicBezTo>
                    <a:pt x="411" y="8"/>
                    <a:pt x="372" y="0"/>
                    <a:pt x="33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66"/>
          <p:cNvGrpSpPr/>
          <p:nvPr/>
        </p:nvGrpSpPr>
        <p:grpSpPr>
          <a:xfrm>
            <a:off x="2591038" y="2074466"/>
            <a:ext cx="402466" cy="407836"/>
            <a:chOff x="2664784" y="2074466"/>
            <a:chExt cx="402466" cy="407836"/>
          </a:xfrm>
        </p:grpSpPr>
        <p:sp>
          <p:nvSpPr>
            <p:cNvPr id="1213" name="Google Shape;1213;p66"/>
            <p:cNvSpPr/>
            <p:nvPr/>
          </p:nvSpPr>
          <p:spPr>
            <a:xfrm>
              <a:off x="2664784" y="2074466"/>
              <a:ext cx="402466" cy="407836"/>
            </a:xfrm>
            <a:custGeom>
              <a:rect b="b" l="l" r="r" t="t"/>
              <a:pathLst>
                <a:path extrusionOk="0" h="11473" w="11551">
                  <a:moveTo>
                    <a:pt x="4359" y="4805"/>
                  </a:moveTo>
                  <a:lnTo>
                    <a:pt x="4859" y="5305"/>
                  </a:lnTo>
                  <a:cubicBezTo>
                    <a:pt x="4788" y="5424"/>
                    <a:pt x="4764" y="5567"/>
                    <a:pt x="4764" y="5734"/>
                  </a:cubicBezTo>
                  <a:cubicBezTo>
                    <a:pt x="4764" y="6281"/>
                    <a:pt x="5216" y="6734"/>
                    <a:pt x="5764" y="6734"/>
                  </a:cubicBezTo>
                  <a:cubicBezTo>
                    <a:pt x="5931" y="6734"/>
                    <a:pt x="6074" y="6710"/>
                    <a:pt x="6193" y="6639"/>
                  </a:cubicBezTo>
                  <a:lnTo>
                    <a:pt x="6693" y="7139"/>
                  </a:lnTo>
                  <a:cubicBezTo>
                    <a:pt x="6502" y="7282"/>
                    <a:pt x="6264" y="7353"/>
                    <a:pt x="6002" y="7401"/>
                  </a:cubicBezTo>
                  <a:cubicBezTo>
                    <a:pt x="5931" y="7401"/>
                    <a:pt x="5859" y="7424"/>
                    <a:pt x="5764" y="7424"/>
                  </a:cubicBezTo>
                  <a:cubicBezTo>
                    <a:pt x="4835" y="7424"/>
                    <a:pt x="4097" y="6662"/>
                    <a:pt x="4097" y="5734"/>
                  </a:cubicBezTo>
                  <a:cubicBezTo>
                    <a:pt x="4097" y="5662"/>
                    <a:pt x="4097" y="5567"/>
                    <a:pt x="4097" y="5496"/>
                  </a:cubicBezTo>
                  <a:cubicBezTo>
                    <a:pt x="4145" y="5234"/>
                    <a:pt x="4240" y="5019"/>
                    <a:pt x="4359" y="4805"/>
                  </a:cubicBezTo>
                  <a:close/>
                  <a:moveTo>
                    <a:pt x="367" y="0"/>
                  </a:moveTo>
                  <a:cubicBezTo>
                    <a:pt x="281" y="0"/>
                    <a:pt x="191" y="30"/>
                    <a:pt x="120" y="90"/>
                  </a:cubicBezTo>
                  <a:cubicBezTo>
                    <a:pt x="1" y="233"/>
                    <a:pt x="1" y="447"/>
                    <a:pt x="120" y="566"/>
                  </a:cubicBezTo>
                  <a:lnTo>
                    <a:pt x="2263" y="2709"/>
                  </a:lnTo>
                  <a:lnTo>
                    <a:pt x="1073" y="2709"/>
                  </a:lnTo>
                  <a:cubicBezTo>
                    <a:pt x="882" y="2709"/>
                    <a:pt x="715" y="2852"/>
                    <a:pt x="715" y="3043"/>
                  </a:cubicBezTo>
                  <a:lnTo>
                    <a:pt x="715" y="8425"/>
                  </a:lnTo>
                  <a:cubicBezTo>
                    <a:pt x="715" y="8615"/>
                    <a:pt x="882" y="8758"/>
                    <a:pt x="1073" y="8758"/>
                  </a:cubicBezTo>
                  <a:lnTo>
                    <a:pt x="8312" y="8758"/>
                  </a:lnTo>
                  <a:lnTo>
                    <a:pt x="10932" y="11378"/>
                  </a:lnTo>
                  <a:cubicBezTo>
                    <a:pt x="11003" y="11449"/>
                    <a:pt x="11075" y="11473"/>
                    <a:pt x="11170" y="11473"/>
                  </a:cubicBezTo>
                  <a:cubicBezTo>
                    <a:pt x="11265" y="11473"/>
                    <a:pt x="11337" y="11449"/>
                    <a:pt x="11408" y="11378"/>
                  </a:cubicBezTo>
                  <a:cubicBezTo>
                    <a:pt x="11551" y="11235"/>
                    <a:pt x="11551" y="11020"/>
                    <a:pt x="11408" y="10901"/>
                  </a:cubicBezTo>
                  <a:lnTo>
                    <a:pt x="596" y="90"/>
                  </a:lnTo>
                  <a:cubicBezTo>
                    <a:pt x="537" y="30"/>
                    <a:pt x="453" y="0"/>
                    <a:pt x="36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2795896" y="2122493"/>
              <a:ext cx="245640" cy="263336"/>
            </a:xfrm>
            <a:custGeom>
              <a:rect b="b" l="l" r="r" t="t"/>
              <a:pathLst>
                <a:path extrusionOk="0" h="7408" w="7050">
                  <a:moveTo>
                    <a:pt x="2668" y="1358"/>
                  </a:moveTo>
                  <a:cubicBezTo>
                    <a:pt x="2858" y="1358"/>
                    <a:pt x="3025" y="1501"/>
                    <a:pt x="3025" y="1692"/>
                  </a:cubicBezTo>
                  <a:cubicBezTo>
                    <a:pt x="3025" y="1882"/>
                    <a:pt x="2858" y="2025"/>
                    <a:pt x="2668" y="2025"/>
                  </a:cubicBezTo>
                  <a:lnTo>
                    <a:pt x="1334" y="2025"/>
                  </a:lnTo>
                  <a:cubicBezTo>
                    <a:pt x="1144" y="2025"/>
                    <a:pt x="1001" y="1882"/>
                    <a:pt x="1001" y="1692"/>
                  </a:cubicBezTo>
                  <a:cubicBezTo>
                    <a:pt x="1001" y="1501"/>
                    <a:pt x="1144" y="1358"/>
                    <a:pt x="1334" y="1358"/>
                  </a:cubicBezTo>
                  <a:close/>
                  <a:moveTo>
                    <a:pt x="5359" y="2692"/>
                  </a:moveTo>
                  <a:cubicBezTo>
                    <a:pt x="5549" y="2692"/>
                    <a:pt x="5716" y="2859"/>
                    <a:pt x="5716" y="3049"/>
                  </a:cubicBezTo>
                  <a:cubicBezTo>
                    <a:pt x="5716" y="3216"/>
                    <a:pt x="5549" y="3382"/>
                    <a:pt x="5359" y="3382"/>
                  </a:cubicBezTo>
                  <a:cubicBezTo>
                    <a:pt x="5192" y="3382"/>
                    <a:pt x="5026" y="3216"/>
                    <a:pt x="5026" y="3049"/>
                  </a:cubicBezTo>
                  <a:cubicBezTo>
                    <a:pt x="5026" y="2859"/>
                    <a:pt x="5192" y="2692"/>
                    <a:pt x="5359" y="2692"/>
                  </a:cubicBezTo>
                  <a:close/>
                  <a:moveTo>
                    <a:pt x="1072" y="1"/>
                  </a:moveTo>
                  <a:cubicBezTo>
                    <a:pt x="691" y="1"/>
                    <a:pt x="358" y="215"/>
                    <a:pt x="167" y="572"/>
                  </a:cubicBezTo>
                  <a:lnTo>
                    <a:pt x="1" y="930"/>
                  </a:lnTo>
                  <a:lnTo>
                    <a:pt x="1763" y="2716"/>
                  </a:lnTo>
                  <a:cubicBezTo>
                    <a:pt x="1858" y="2716"/>
                    <a:pt x="1930" y="2692"/>
                    <a:pt x="2001" y="2692"/>
                  </a:cubicBezTo>
                  <a:cubicBezTo>
                    <a:pt x="2930" y="2692"/>
                    <a:pt x="3692" y="3454"/>
                    <a:pt x="3692" y="4383"/>
                  </a:cubicBezTo>
                  <a:cubicBezTo>
                    <a:pt x="3692" y="4454"/>
                    <a:pt x="3692" y="4549"/>
                    <a:pt x="3668" y="4621"/>
                  </a:cubicBezTo>
                  <a:lnTo>
                    <a:pt x="6454" y="7407"/>
                  </a:lnTo>
                  <a:lnTo>
                    <a:pt x="6716" y="7407"/>
                  </a:lnTo>
                  <a:cubicBezTo>
                    <a:pt x="6907" y="7407"/>
                    <a:pt x="7050" y="7264"/>
                    <a:pt x="7050" y="7074"/>
                  </a:cubicBezTo>
                  <a:lnTo>
                    <a:pt x="7050" y="1692"/>
                  </a:lnTo>
                  <a:cubicBezTo>
                    <a:pt x="7050" y="1501"/>
                    <a:pt x="6907" y="1358"/>
                    <a:pt x="6716" y="1358"/>
                  </a:cubicBezTo>
                  <a:lnTo>
                    <a:pt x="4240" y="1358"/>
                  </a:lnTo>
                  <a:lnTo>
                    <a:pt x="3835" y="572"/>
                  </a:lnTo>
                  <a:cubicBezTo>
                    <a:pt x="3668" y="215"/>
                    <a:pt x="3311" y="1"/>
                    <a:pt x="293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66"/>
          <p:cNvGrpSpPr/>
          <p:nvPr/>
        </p:nvGrpSpPr>
        <p:grpSpPr>
          <a:xfrm>
            <a:off x="3314546" y="2074466"/>
            <a:ext cx="402466" cy="407623"/>
            <a:chOff x="3370097" y="2074466"/>
            <a:chExt cx="402466" cy="407623"/>
          </a:xfrm>
        </p:grpSpPr>
        <p:sp>
          <p:nvSpPr>
            <p:cNvPr id="1216" name="Google Shape;1216;p66"/>
            <p:cNvSpPr/>
            <p:nvPr/>
          </p:nvSpPr>
          <p:spPr>
            <a:xfrm>
              <a:off x="3559256" y="2098817"/>
              <a:ext cx="211633" cy="119369"/>
            </a:xfrm>
            <a:custGeom>
              <a:rect b="b" l="l" r="r" t="t"/>
              <a:pathLst>
                <a:path extrusionOk="0" h="3358" w="6074">
                  <a:moveTo>
                    <a:pt x="334" y="0"/>
                  </a:moveTo>
                  <a:cubicBezTo>
                    <a:pt x="144" y="0"/>
                    <a:pt x="1" y="167"/>
                    <a:pt x="1" y="333"/>
                  </a:cubicBezTo>
                  <a:cubicBezTo>
                    <a:pt x="1" y="405"/>
                    <a:pt x="1" y="476"/>
                    <a:pt x="25" y="548"/>
                  </a:cubicBezTo>
                  <a:cubicBezTo>
                    <a:pt x="120" y="1381"/>
                    <a:pt x="834" y="2024"/>
                    <a:pt x="1692" y="2024"/>
                  </a:cubicBezTo>
                  <a:lnTo>
                    <a:pt x="4407" y="2024"/>
                  </a:lnTo>
                  <a:cubicBezTo>
                    <a:pt x="4954" y="2024"/>
                    <a:pt x="5407" y="2477"/>
                    <a:pt x="5407" y="3024"/>
                  </a:cubicBezTo>
                  <a:cubicBezTo>
                    <a:pt x="5407" y="3215"/>
                    <a:pt x="5550" y="3358"/>
                    <a:pt x="5740" y="3358"/>
                  </a:cubicBezTo>
                  <a:cubicBezTo>
                    <a:pt x="5931" y="3358"/>
                    <a:pt x="6074" y="3215"/>
                    <a:pt x="6074" y="3024"/>
                  </a:cubicBezTo>
                  <a:lnTo>
                    <a:pt x="6074" y="2358"/>
                  </a:lnTo>
                  <a:cubicBezTo>
                    <a:pt x="6074" y="1429"/>
                    <a:pt x="5335" y="667"/>
                    <a:pt x="4407" y="667"/>
                  </a:cubicBezTo>
                  <a:lnTo>
                    <a:pt x="1001" y="667"/>
                  </a:lnTo>
                  <a:cubicBezTo>
                    <a:pt x="834" y="667"/>
                    <a:pt x="668" y="524"/>
                    <a:pt x="668" y="333"/>
                  </a:cubicBezTo>
                  <a:cubicBezTo>
                    <a:pt x="668" y="167"/>
                    <a:pt x="525" y="0"/>
                    <a:pt x="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3370097" y="2074466"/>
              <a:ext cx="402466" cy="407623"/>
            </a:xfrm>
            <a:custGeom>
              <a:rect b="b" l="l" r="r" t="t"/>
              <a:pathLst>
                <a:path extrusionOk="0" h="11467" w="11551">
                  <a:moveTo>
                    <a:pt x="369" y="0"/>
                  </a:moveTo>
                  <a:cubicBezTo>
                    <a:pt x="286" y="0"/>
                    <a:pt x="203" y="30"/>
                    <a:pt x="143" y="90"/>
                  </a:cubicBezTo>
                  <a:cubicBezTo>
                    <a:pt x="0" y="233"/>
                    <a:pt x="0" y="447"/>
                    <a:pt x="143" y="566"/>
                  </a:cubicBezTo>
                  <a:lnTo>
                    <a:pt x="5287" y="5734"/>
                  </a:lnTo>
                  <a:lnTo>
                    <a:pt x="4096" y="5734"/>
                  </a:lnTo>
                  <a:lnTo>
                    <a:pt x="4096" y="7067"/>
                  </a:lnTo>
                  <a:lnTo>
                    <a:pt x="6645" y="7067"/>
                  </a:lnTo>
                  <a:lnTo>
                    <a:pt x="10931" y="11378"/>
                  </a:lnTo>
                  <a:cubicBezTo>
                    <a:pt x="10991" y="11437"/>
                    <a:pt x="11080" y="11467"/>
                    <a:pt x="11169" y="11467"/>
                  </a:cubicBezTo>
                  <a:cubicBezTo>
                    <a:pt x="11259" y="11467"/>
                    <a:pt x="11348" y="11437"/>
                    <a:pt x="11407" y="11378"/>
                  </a:cubicBezTo>
                  <a:cubicBezTo>
                    <a:pt x="11550" y="11235"/>
                    <a:pt x="11550" y="11020"/>
                    <a:pt x="11407" y="10901"/>
                  </a:cubicBezTo>
                  <a:cubicBezTo>
                    <a:pt x="5525" y="5019"/>
                    <a:pt x="6811" y="6305"/>
                    <a:pt x="596" y="90"/>
                  </a:cubicBezTo>
                  <a:cubicBezTo>
                    <a:pt x="536" y="30"/>
                    <a:pt x="453" y="0"/>
                    <a:pt x="36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6"/>
            <p:cNvSpPr/>
            <p:nvPr/>
          </p:nvSpPr>
          <p:spPr>
            <a:xfrm>
              <a:off x="3370933" y="2278268"/>
              <a:ext cx="117837" cy="47456"/>
            </a:xfrm>
            <a:custGeom>
              <a:rect b="b" l="l" r="r" t="t"/>
              <a:pathLst>
                <a:path extrusionOk="0" h="1335" w="3382">
                  <a:moveTo>
                    <a:pt x="691" y="1"/>
                  </a:moveTo>
                  <a:cubicBezTo>
                    <a:pt x="310" y="1"/>
                    <a:pt x="0" y="310"/>
                    <a:pt x="0" y="667"/>
                  </a:cubicBezTo>
                  <a:cubicBezTo>
                    <a:pt x="0" y="1049"/>
                    <a:pt x="310" y="1334"/>
                    <a:pt x="691" y="1334"/>
                  </a:cubicBezTo>
                  <a:lnTo>
                    <a:pt x="3382" y="1334"/>
                  </a:lnTo>
                  <a:lnTo>
                    <a:pt x="338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3724409" y="2278268"/>
              <a:ext cx="46480" cy="47456"/>
            </a:xfrm>
            <a:custGeom>
              <a:rect b="b" l="l" r="r" t="t"/>
              <a:pathLst>
                <a:path extrusionOk="0" h="1335" w="1334">
                  <a:moveTo>
                    <a:pt x="0" y="1"/>
                  </a:moveTo>
                  <a:lnTo>
                    <a:pt x="0" y="1334"/>
                  </a:lnTo>
                  <a:lnTo>
                    <a:pt x="1000" y="1334"/>
                  </a:lnTo>
                  <a:cubicBezTo>
                    <a:pt x="1191" y="1334"/>
                    <a:pt x="1334" y="1191"/>
                    <a:pt x="1334" y="1001"/>
                  </a:cubicBezTo>
                  <a:lnTo>
                    <a:pt x="1334" y="334"/>
                  </a:lnTo>
                  <a:cubicBezTo>
                    <a:pt x="1334" y="144"/>
                    <a:pt x="1191" y="1"/>
                    <a:pt x="100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3620683" y="2278268"/>
              <a:ext cx="80521" cy="47456"/>
            </a:xfrm>
            <a:custGeom>
              <a:rect b="b" l="l" r="r" t="t"/>
              <a:pathLst>
                <a:path extrusionOk="0" h="1335" w="2311">
                  <a:moveTo>
                    <a:pt x="0" y="1"/>
                  </a:moveTo>
                  <a:lnTo>
                    <a:pt x="1358" y="1334"/>
                  </a:lnTo>
                  <a:lnTo>
                    <a:pt x="2310" y="1334"/>
                  </a:lnTo>
                  <a:lnTo>
                    <a:pt x="2310"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66"/>
          <p:cNvGrpSpPr/>
          <p:nvPr/>
        </p:nvGrpSpPr>
        <p:grpSpPr>
          <a:xfrm>
            <a:off x="4038055" y="2074466"/>
            <a:ext cx="400793" cy="407623"/>
            <a:chOff x="4018966" y="2074466"/>
            <a:chExt cx="400793" cy="407623"/>
          </a:xfrm>
        </p:grpSpPr>
        <p:sp>
          <p:nvSpPr>
            <p:cNvPr id="1222" name="Google Shape;1222;p66"/>
            <p:cNvSpPr/>
            <p:nvPr/>
          </p:nvSpPr>
          <p:spPr>
            <a:xfrm>
              <a:off x="4018966" y="2074466"/>
              <a:ext cx="400793" cy="407623"/>
            </a:xfrm>
            <a:custGeom>
              <a:rect b="b" l="l" r="r" t="t"/>
              <a:pathLst>
                <a:path extrusionOk="0" h="11467" w="11503">
                  <a:moveTo>
                    <a:pt x="6073" y="8758"/>
                  </a:moveTo>
                  <a:cubicBezTo>
                    <a:pt x="6263" y="8758"/>
                    <a:pt x="6406" y="8901"/>
                    <a:pt x="6406" y="9091"/>
                  </a:cubicBezTo>
                  <a:cubicBezTo>
                    <a:pt x="6406" y="9282"/>
                    <a:pt x="6263" y="9425"/>
                    <a:pt x="6073" y="9425"/>
                  </a:cubicBezTo>
                  <a:lnTo>
                    <a:pt x="5406" y="9425"/>
                  </a:lnTo>
                  <a:cubicBezTo>
                    <a:pt x="5216" y="9425"/>
                    <a:pt x="5073" y="9282"/>
                    <a:pt x="5073" y="9091"/>
                  </a:cubicBezTo>
                  <a:cubicBezTo>
                    <a:pt x="5073" y="8901"/>
                    <a:pt x="5216" y="8758"/>
                    <a:pt x="5406" y="8758"/>
                  </a:cubicBezTo>
                  <a:close/>
                  <a:moveTo>
                    <a:pt x="354" y="0"/>
                  </a:moveTo>
                  <a:cubicBezTo>
                    <a:pt x="274" y="0"/>
                    <a:pt x="191" y="30"/>
                    <a:pt x="119" y="90"/>
                  </a:cubicBezTo>
                  <a:cubicBezTo>
                    <a:pt x="0" y="233"/>
                    <a:pt x="0" y="447"/>
                    <a:pt x="119" y="566"/>
                  </a:cubicBezTo>
                  <a:lnTo>
                    <a:pt x="2715" y="3186"/>
                  </a:lnTo>
                  <a:lnTo>
                    <a:pt x="2715" y="9758"/>
                  </a:lnTo>
                  <a:cubicBezTo>
                    <a:pt x="2715" y="10330"/>
                    <a:pt x="3168" y="10782"/>
                    <a:pt x="3715" y="10782"/>
                  </a:cubicBezTo>
                  <a:lnTo>
                    <a:pt x="7764" y="10782"/>
                  </a:lnTo>
                  <a:cubicBezTo>
                    <a:pt x="8311" y="10782"/>
                    <a:pt x="8764" y="10330"/>
                    <a:pt x="8764" y="9758"/>
                  </a:cubicBezTo>
                  <a:lnTo>
                    <a:pt x="8764" y="9234"/>
                  </a:lnTo>
                  <a:lnTo>
                    <a:pt x="10907" y="11378"/>
                  </a:lnTo>
                  <a:cubicBezTo>
                    <a:pt x="10967" y="11437"/>
                    <a:pt x="11050" y="11467"/>
                    <a:pt x="11136" y="11467"/>
                  </a:cubicBezTo>
                  <a:cubicBezTo>
                    <a:pt x="11223" y="11467"/>
                    <a:pt x="11312" y="11437"/>
                    <a:pt x="11384" y="11378"/>
                  </a:cubicBezTo>
                  <a:cubicBezTo>
                    <a:pt x="11503" y="11235"/>
                    <a:pt x="11503" y="11020"/>
                    <a:pt x="11384" y="10901"/>
                  </a:cubicBezTo>
                  <a:lnTo>
                    <a:pt x="572" y="90"/>
                  </a:lnTo>
                  <a:cubicBezTo>
                    <a:pt x="512" y="30"/>
                    <a:pt x="435" y="0"/>
                    <a:pt x="35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4116036" y="2098817"/>
              <a:ext cx="208288" cy="236213"/>
            </a:xfrm>
            <a:custGeom>
              <a:rect b="b" l="l" r="r" t="t"/>
              <a:pathLst>
                <a:path extrusionOk="0" h="6645" w="5978">
                  <a:moveTo>
                    <a:pt x="2953" y="1357"/>
                  </a:moveTo>
                  <a:cubicBezTo>
                    <a:pt x="3144" y="1357"/>
                    <a:pt x="3287" y="1500"/>
                    <a:pt x="3287" y="1691"/>
                  </a:cubicBezTo>
                  <a:cubicBezTo>
                    <a:pt x="3287" y="1881"/>
                    <a:pt x="3144" y="2024"/>
                    <a:pt x="2953" y="2024"/>
                  </a:cubicBezTo>
                  <a:cubicBezTo>
                    <a:pt x="2763" y="2024"/>
                    <a:pt x="2620" y="1881"/>
                    <a:pt x="2620" y="1691"/>
                  </a:cubicBezTo>
                  <a:cubicBezTo>
                    <a:pt x="2620" y="1500"/>
                    <a:pt x="2763" y="1357"/>
                    <a:pt x="2953" y="1357"/>
                  </a:cubicBezTo>
                  <a:close/>
                  <a:moveTo>
                    <a:pt x="929" y="0"/>
                  </a:moveTo>
                  <a:cubicBezTo>
                    <a:pt x="501" y="0"/>
                    <a:pt x="143" y="286"/>
                    <a:pt x="0" y="667"/>
                  </a:cubicBezTo>
                  <a:lnTo>
                    <a:pt x="5978" y="6644"/>
                  </a:lnTo>
                  <a:lnTo>
                    <a:pt x="5978" y="1024"/>
                  </a:lnTo>
                  <a:cubicBezTo>
                    <a:pt x="5978" y="453"/>
                    <a:pt x="5525" y="0"/>
                    <a:pt x="497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66"/>
          <p:cNvGrpSpPr/>
          <p:nvPr/>
        </p:nvGrpSpPr>
        <p:grpSpPr>
          <a:xfrm>
            <a:off x="1194613" y="2730344"/>
            <a:ext cx="399992" cy="408098"/>
            <a:chOff x="1270813" y="2730344"/>
            <a:chExt cx="399992" cy="408098"/>
          </a:xfrm>
        </p:grpSpPr>
        <p:sp>
          <p:nvSpPr>
            <p:cNvPr id="1225" name="Google Shape;1225;p66"/>
            <p:cNvSpPr/>
            <p:nvPr/>
          </p:nvSpPr>
          <p:spPr>
            <a:xfrm>
              <a:off x="1270813" y="3041895"/>
              <a:ext cx="117872" cy="96547"/>
            </a:xfrm>
            <a:custGeom>
              <a:rect b="b" l="l" r="r" t="t"/>
              <a:pathLst>
                <a:path extrusionOk="0" h="2716" w="3383">
                  <a:moveTo>
                    <a:pt x="1001" y="0"/>
                  </a:moveTo>
                  <a:cubicBezTo>
                    <a:pt x="453" y="0"/>
                    <a:pt x="1" y="453"/>
                    <a:pt x="1" y="1000"/>
                  </a:cubicBezTo>
                  <a:lnTo>
                    <a:pt x="1" y="2382"/>
                  </a:lnTo>
                  <a:cubicBezTo>
                    <a:pt x="1" y="2572"/>
                    <a:pt x="144" y="2715"/>
                    <a:pt x="334" y="2715"/>
                  </a:cubicBezTo>
                  <a:lnTo>
                    <a:pt x="3049" y="2715"/>
                  </a:lnTo>
                  <a:cubicBezTo>
                    <a:pt x="3239" y="2715"/>
                    <a:pt x="3382" y="2572"/>
                    <a:pt x="3382" y="2382"/>
                  </a:cubicBezTo>
                  <a:lnTo>
                    <a:pt x="3382" y="1000"/>
                  </a:lnTo>
                  <a:cubicBezTo>
                    <a:pt x="3382"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1411889" y="3041895"/>
              <a:ext cx="117837" cy="96547"/>
            </a:xfrm>
            <a:custGeom>
              <a:rect b="b" l="l" r="r" t="t"/>
              <a:pathLst>
                <a:path extrusionOk="0" h="2716" w="3382">
                  <a:moveTo>
                    <a:pt x="1024" y="0"/>
                  </a:moveTo>
                  <a:cubicBezTo>
                    <a:pt x="453" y="0"/>
                    <a:pt x="0" y="453"/>
                    <a:pt x="0" y="1000"/>
                  </a:cubicBezTo>
                  <a:lnTo>
                    <a:pt x="0" y="2382"/>
                  </a:lnTo>
                  <a:cubicBezTo>
                    <a:pt x="0" y="2572"/>
                    <a:pt x="167" y="2715"/>
                    <a:pt x="357" y="2715"/>
                  </a:cubicBezTo>
                  <a:lnTo>
                    <a:pt x="3025" y="2715"/>
                  </a:lnTo>
                  <a:cubicBezTo>
                    <a:pt x="3215" y="2715"/>
                    <a:pt x="3382" y="2572"/>
                    <a:pt x="3382" y="2382"/>
                  </a:cubicBezTo>
                  <a:lnTo>
                    <a:pt x="3382" y="1000"/>
                  </a:lnTo>
                  <a:cubicBezTo>
                    <a:pt x="3382" y="453"/>
                    <a:pt x="2929"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6"/>
            <p:cNvSpPr/>
            <p:nvPr/>
          </p:nvSpPr>
          <p:spPr>
            <a:xfrm>
              <a:off x="1552931" y="3041895"/>
              <a:ext cx="117872" cy="96547"/>
            </a:xfrm>
            <a:custGeom>
              <a:rect b="b" l="l" r="r" t="t"/>
              <a:pathLst>
                <a:path extrusionOk="0" h="2716" w="3383">
                  <a:moveTo>
                    <a:pt x="1001" y="0"/>
                  </a:moveTo>
                  <a:cubicBezTo>
                    <a:pt x="453" y="0"/>
                    <a:pt x="1" y="453"/>
                    <a:pt x="1" y="1000"/>
                  </a:cubicBezTo>
                  <a:lnTo>
                    <a:pt x="1" y="2382"/>
                  </a:lnTo>
                  <a:cubicBezTo>
                    <a:pt x="1" y="2572"/>
                    <a:pt x="143" y="2715"/>
                    <a:pt x="334" y="2715"/>
                  </a:cubicBezTo>
                  <a:lnTo>
                    <a:pt x="3049" y="2715"/>
                  </a:lnTo>
                  <a:cubicBezTo>
                    <a:pt x="3239" y="2715"/>
                    <a:pt x="3382" y="2572"/>
                    <a:pt x="3382" y="2382"/>
                  </a:cubicBezTo>
                  <a:lnTo>
                    <a:pt x="3382" y="1000"/>
                  </a:lnTo>
                  <a:cubicBezTo>
                    <a:pt x="3382"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6"/>
            <p:cNvSpPr/>
            <p:nvPr/>
          </p:nvSpPr>
          <p:spPr>
            <a:xfrm>
              <a:off x="1390287" y="2803148"/>
              <a:ext cx="185920" cy="157511"/>
            </a:xfrm>
            <a:custGeom>
              <a:rect b="b" l="l" r="r" t="t"/>
              <a:pathLst>
                <a:path extrusionOk="0" h="4431" w="5336">
                  <a:moveTo>
                    <a:pt x="1168" y="1"/>
                  </a:moveTo>
                  <a:cubicBezTo>
                    <a:pt x="501" y="1"/>
                    <a:pt x="1" y="548"/>
                    <a:pt x="1" y="1287"/>
                  </a:cubicBezTo>
                  <a:cubicBezTo>
                    <a:pt x="1" y="1477"/>
                    <a:pt x="49" y="1668"/>
                    <a:pt x="120" y="1882"/>
                  </a:cubicBezTo>
                  <a:cubicBezTo>
                    <a:pt x="334" y="1930"/>
                    <a:pt x="501" y="2049"/>
                    <a:pt x="620" y="2191"/>
                  </a:cubicBezTo>
                  <a:cubicBezTo>
                    <a:pt x="811" y="1977"/>
                    <a:pt x="1073" y="1810"/>
                    <a:pt x="1454" y="1810"/>
                  </a:cubicBezTo>
                  <a:cubicBezTo>
                    <a:pt x="2097" y="1810"/>
                    <a:pt x="2621" y="2358"/>
                    <a:pt x="2621" y="3049"/>
                  </a:cubicBezTo>
                  <a:cubicBezTo>
                    <a:pt x="2621" y="3454"/>
                    <a:pt x="2454" y="3763"/>
                    <a:pt x="2216" y="4049"/>
                  </a:cubicBezTo>
                  <a:cubicBezTo>
                    <a:pt x="2359" y="4168"/>
                    <a:pt x="2501" y="4287"/>
                    <a:pt x="2668" y="4430"/>
                  </a:cubicBezTo>
                  <a:cubicBezTo>
                    <a:pt x="4097" y="3216"/>
                    <a:pt x="5335" y="2334"/>
                    <a:pt x="5335" y="1287"/>
                  </a:cubicBezTo>
                  <a:cubicBezTo>
                    <a:pt x="5335" y="548"/>
                    <a:pt x="4835" y="1"/>
                    <a:pt x="4168" y="1"/>
                  </a:cubicBezTo>
                  <a:cubicBezTo>
                    <a:pt x="3287" y="1"/>
                    <a:pt x="3002" y="1048"/>
                    <a:pt x="3002" y="1048"/>
                  </a:cubicBezTo>
                  <a:cubicBezTo>
                    <a:pt x="2954" y="1191"/>
                    <a:pt x="2811" y="1287"/>
                    <a:pt x="2668" y="1287"/>
                  </a:cubicBezTo>
                  <a:cubicBezTo>
                    <a:pt x="2525" y="1287"/>
                    <a:pt x="2382" y="1191"/>
                    <a:pt x="2335" y="1048"/>
                  </a:cubicBezTo>
                  <a:cubicBezTo>
                    <a:pt x="2335" y="1001"/>
                    <a:pt x="2025" y="1"/>
                    <a:pt x="116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1270813" y="2730344"/>
              <a:ext cx="399992" cy="312427"/>
            </a:xfrm>
            <a:custGeom>
              <a:rect b="b" l="l" r="r" t="t"/>
              <a:pathLst>
                <a:path extrusionOk="0" h="8789" w="11480">
                  <a:moveTo>
                    <a:pt x="7597" y="1358"/>
                  </a:moveTo>
                  <a:cubicBezTo>
                    <a:pt x="8621" y="1358"/>
                    <a:pt x="9431" y="2239"/>
                    <a:pt x="9431" y="3335"/>
                  </a:cubicBezTo>
                  <a:cubicBezTo>
                    <a:pt x="9431" y="4763"/>
                    <a:pt x="8074" y="5645"/>
                    <a:pt x="6311" y="7169"/>
                  </a:cubicBezTo>
                  <a:cubicBezTo>
                    <a:pt x="6252" y="7228"/>
                    <a:pt x="6175" y="7258"/>
                    <a:pt x="6097" y="7258"/>
                  </a:cubicBezTo>
                  <a:cubicBezTo>
                    <a:pt x="6020" y="7258"/>
                    <a:pt x="5942" y="7228"/>
                    <a:pt x="5883" y="7169"/>
                  </a:cubicBezTo>
                  <a:cubicBezTo>
                    <a:pt x="5621" y="6954"/>
                    <a:pt x="5383" y="6764"/>
                    <a:pt x="5168" y="6573"/>
                  </a:cubicBezTo>
                  <a:cubicBezTo>
                    <a:pt x="4835" y="6859"/>
                    <a:pt x="4597" y="7050"/>
                    <a:pt x="4263" y="7335"/>
                  </a:cubicBezTo>
                  <a:cubicBezTo>
                    <a:pt x="4204" y="7395"/>
                    <a:pt x="4126" y="7425"/>
                    <a:pt x="4049" y="7425"/>
                  </a:cubicBezTo>
                  <a:cubicBezTo>
                    <a:pt x="3972" y="7425"/>
                    <a:pt x="3894" y="7395"/>
                    <a:pt x="3835" y="7335"/>
                  </a:cubicBezTo>
                  <a:cubicBezTo>
                    <a:pt x="2906" y="6549"/>
                    <a:pt x="2049" y="5978"/>
                    <a:pt x="2049" y="5097"/>
                  </a:cubicBezTo>
                  <a:cubicBezTo>
                    <a:pt x="2049" y="4549"/>
                    <a:pt x="2382" y="4097"/>
                    <a:pt x="2835" y="3930"/>
                  </a:cubicBezTo>
                  <a:cubicBezTo>
                    <a:pt x="2787" y="3739"/>
                    <a:pt x="2763" y="3549"/>
                    <a:pt x="2763" y="3335"/>
                  </a:cubicBezTo>
                  <a:cubicBezTo>
                    <a:pt x="2763" y="2239"/>
                    <a:pt x="3549" y="1358"/>
                    <a:pt x="4597" y="1358"/>
                  </a:cubicBezTo>
                  <a:cubicBezTo>
                    <a:pt x="5359" y="1358"/>
                    <a:pt x="5811" y="1810"/>
                    <a:pt x="6097" y="2239"/>
                  </a:cubicBezTo>
                  <a:cubicBezTo>
                    <a:pt x="6359" y="1810"/>
                    <a:pt x="6835" y="1358"/>
                    <a:pt x="7597" y="1358"/>
                  </a:cubicBezTo>
                  <a:close/>
                  <a:moveTo>
                    <a:pt x="334" y="1"/>
                  </a:moveTo>
                  <a:cubicBezTo>
                    <a:pt x="144" y="1"/>
                    <a:pt x="1" y="143"/>
                    <a:pt x="1" y="334"/>
                  </a:cubicBezTo>
                  <a:lnTo>
                    <a:pt x="1" y="8431"/>
                  </a:lnTo>
                  <a:cubicBezTo>
                    <a:pt x="286" y="8216"/>
                    <a:pt x="620" y="8097"/>
                    <a:pt x="1001" y="8097"/>
                  </a:cubicBezTo>
                  <a:lnTo>
                    <a:pt x="2382" y="8097"/>
                  </a:lnTo>
                  <a:cubicBezTo>
                    <a:pt x="2930" y="8097"/>
                    <a:pt x="3406" y="8359"/>
                    <a:pt x="3716" y="8788"/>
                  </a:cubicBezTo>
                  <a:cubicBezTo>
                    <a:pt x="4025" y="8359"/>
                    <a:pt x="4525" y="8097"/>
                    <a:pt x="5073" y="8097"/>
                  </a:cubicBezTo>
                  <a:lnTo>
                    <a:pt x="6407" y="8097"/>
                  </a:lnTo>
                  <a:cubicBezTo>
                    <a:pt x="6954" y="8097"/>
                    <a:pt x="7455" y="8359"/>
                    <a:pt x="7764" y="8788"/>
                  </a:cubicBezTo>
                  <a:cubicBezTo>
                    <a:pt x="8074" y="8359"/>
                    <a:pt x="8550" y="8097"/>
                    <a:pt x="9098" y="8097"/>
                  </a:cubicBezTo>
                  <a:lnTo>
                    <a:pt x="10479" y="8097"/>
                  </a:lnTo>
                  <a:cubicBezTo>
                    <a:pt x="10860" y="8097"/>
                    <a:pt x="11193" y="8216"/>
                    <a:pt x="11479" y="8431"/>
                  </a:cubicBezTo>
                  <a:lnTo>
                    <a:pt x="11479" y="334"/>
                  </a:lnTo>
                  <a:cubicBezTo>
                    <a:pt x="11479" y="143"/>
                    <a:pt x="11336" y="1"/>
                    <a:pt x="1114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1365409" y="2891203"/>
              <a:ext cx="92960" cy="75361"/>
            </a:xfrm>
            <a:custGeom>
              <a:rect b="b" l="l" r="r" t="t"/>
              <a:pathLst>
                <a:path extrusionOk="0" h="2120" w="2668">
                  <a:moveTo>
                    <a:pt x="477" y="0"/>
                  </a:moveTo>
                  <a:cubicBezTo>
                    <a:pt x="167" y="24"/>
                    <a:pt x="0" y="286"/>
                    <a:pt x="0" y="572"/>
                  </a:cubicBezTo>
                  <a:cubicBezTo>
                    <a:pt x="0" y="1048"/>
                    <a:pt x="596" y="1501"/>
                    <a:pt x="1334" y="2120"/>
                  </a:cubicBezTo>
                  <a:cubicBezTo>
                    <a:pt x="2049" y="1501"/>
                    <a:pt x="2668" y="1048"/>
                    <a:pt x="2668" y="572"/>
                  </a:cubicBezTo>
                  <a:cubicBezTo>
                    <a:pt x="2668" y="286"/>
                    <a:pt x="2501" y="0"/>
                    <a:pt x="2168" y="0"/>
                  </a:cubicBezTo>
                  <a:cubicBezTo>
                    <a:pt x="1787" y="0"/>
                    <a:pt x="1667" y="453"/>
                    <a:pt x="1644" y="477"/>
                  </a:cubicBezTo>
                  <a:cubicBezTo>
                    <a:pt x="1620" y="619"/>
                    <a:pt x="1453" y="715"/>
                    <a:pt x="1334" y="715"/>
                  </a:cubicBezTo>
                  <a:cubicBezTo>
                    <a:pt x="1167" y="715"/>
                    <a:pt x="1048" y="619"/>
                    <a:pt x="1001" y="477"/>
                  </a:cubicBezTo>
                  <a:cubicBezTo>
                    <a:pt x="1001" y="477"/>
                    <a:pt x="905" y="119"/>
                    <a:pt x="643" y="24"/>
                  </a:cubicBezTo>
                  <a:cubicBezTo>
                    <a:pt x="630" y="31"/>
                    <a:pt x="614" y="34"/>
                    <a:pt x="597" y="34"/>
                  </a:cubicBezTo>
                  <a:cubicBezTo>
                    <a:pt x="556" y="34"/>
                    <a:pt x="510" y="17"/>
                    <a:pt x="47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6"/>
          <p:cNvGrpSpPr/>
          <p:nvPr/>
        </p:nvGrpSpPr>
        <p:grpSpPr>
          <a:xfrm>
            <a:off x="1914177" y="2730344"/>
            <a:ext cx="399992" cy="408098"/>
            <a:chOff x="1976091" y="2730344"/>
            <a:chExt cx="399992" cy="408098"/>
          </a:xfrm>
        </p:grpSpPr>
        <p:sp>
          <p:nvSpPr>
            <p:cNvPr id="1232" name="Google Shape;1232;p66"/>
            <p:cNvSpPr/>
            <p:nvPr/>
          </p:nvSpPr>
          <p:spPr>
            <a:xfrm>
              <a:off x="1976091" y="3041895"/>
              <a:ext cx="117872" cy="96547"/>
            </a:xfrm>
            <a:custGeom>
              <a:rect b="b" l="l" r="r" t="t"/>
              <a:pathLst>
                <a:path extrusionOk="0" h="2716" w="3383">
                  <a:moveTo>
                    <a:pt x="1001" y="0"/>
                  </a:moveTo>
                  <a:cubicBezTo>
                    <a:pt x="453" y="0"/>
                    <a:pt x="1" y="453"/>
                    <a:pt x="1" y="1000"/>
                  </a:cubicBezTo>
                  <a:lnTo>
                    <a:pt x="1" y="2382"/>
                  </a:lnTo>
                  <a:cubicBezTo>
                    <a:pt x="1" y="2572"/>
                    <a:pt x="144" y="2715"/>
                    <a:pt x="334" y="2715"/>
                  </a:cubicBezTo>
                  <a:lnTo>
                    <a:pt x="3049" y="2715"/>
                  </a:lnTo>
                  <a:cubicBezTo>
                    <a:pt x="3240" y="2715"/>
                    <a:pt x="3383" y="2572"/>
                    <a:pt x="3383" y="2382"/>
                  </a:cubicBezTo>
                  <a:lnTo>
                    <a:pt x="3383" y="1000"/>
                  </a:lnTo>
                  <a:cubicBezTo>
                    <a:pt x="3383"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2117167" y="3041895"/>
              <a:ext cx="117872" cy="96547"/>
            </a:xfrm>
            <a:custGeom>
              <a:rect b="b" l="l" r="r" t="t"/>
              <a:pathLst>
                <a:path extrusionOk="0" h="2716" w="3383">
                  <a:moveTo>
                    <a:pt x="1024" y="0"/>
                  </a:moveTo>
                  <a:cubicBezTo>
                    <a:pt x="453" y="0"/>
                    <a:pt x="0" y="453"/>
                    <a:pt x="0" y="1000"/>
                  </a:cubicBezTo>
                  <a:lnTo>
                    <a:pt x="0" y="2382"/>
                  </a:lnTo>
                  <a:cubicBezTo>
                    <a:pt x="0" y="2572"/>
                    <a:pt x="167" y="2715"/>
                    <a:pt x="358" y="2715"/>
                  </a:cubicBezTo>
                  <a:lnTo>
                    <a:pt x="3025" y="2715"/>
                  </a:lnTo>
                  <a:cubicBezTo>
                    <a:pt x="3215" y="2715"/>
                    <a:pt x="3382" y="2572"/>
                    <a:pt x="3382" y="2382"/>
                  </a:cubicBezTo>
                  <a:lnTo>
                    <a:pt x="3382" y="1000"/>
                  </a:lnTo>
                  <a:cubicBezTo>
                    <a:pt x="3382" y="453"/>
                    <a:pt x="2930"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2258209" y="3041895"/>
              <a:ext cx="117872" cy="96547"/>
            </a:xfrm>
            <a:custGeom>
              <a:rect b="b" l="l" r="r" t="t"/>
              <a:pathLst>
                <a:path extrusionOk="0" h="2716" w="3383">
                  <a:moveTo>
                    <a:pt x="1001" y="0"/>
                  </a:moveTo>
                  <a:cubicBezTo>
                    <a:pt x="453" y="0"/>
                    <a:pt x="1" y="453"/>
                    <a:pt x="1" y="1000"/>
                  </a:cubicBezTo>
                  <a:lnTo>
                    <a:pt x="1" y="2382"/>
                  </a:lnTo>
                  <a:cubicBezTo>
                    <a:pt x="1" y="2572"/>
                    <a:pt x="144" y="2715"/>
                    <a:pt x="334" y="2715"/>
                  </a:cubicBezTo>
                  <a:lnTo>
                    <a:pt x="3049" y="2715"/>
                  </a:lnTo>
                  <a:cubicBezTo>
                    <a:pt x="3240" y="2715"/>
                    <a:pt x="3383" y="2572"/>
                    <a:pt x="3383" y="2382"/>
                  </a:cubicBezTo>
                  <a:lnTo>
                    <a:pt x="3383" y="1000"/>
                  </a:lnTo>
                  <a:cubicBezTo>
                    <a:pt x="3383"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2093927" y="2778584"/>
              <a:ext cx="156025" cy="191352"/>
            </a:xfrm>
            <a:custGeom>
              <a:rect b="b" l="l" r="r" t="t"/>
              <a:pathLst>
                <a:path extrusionOk="0" h="5383" w="4478">
                  <a:moveTo>
                    <a:pt x="1025" y="1358"/>
                  </a:moveTo>
                  <a:cubicBezTo>
                    <a:pt x="1191" y="1358"/>
                    <a:pt x="1358" y="1501"/>
                    <a:pt x="1358" y="1692"/>
                  </a:cubicBezTo>
                  <a:cubicBezTo>
                    <a:pt x="1358" y="1882"/>
                    <a:pt x="1191" y="2025"/>
                    <a:pt x="1025" y="2025"/>
                  </a:cubicBezTo>
                  <a:cubicBezTo>
                    <a:pt x="834" y="2025"/>
                    <a:pt x="667" y="1882"/>
                    <a:pt x="667" y="1692"/>
                  </a:cubicBezTo>
                  <a:cubicBezTo>
                    <a:pt x="667" y="1501"/>
                    <a:pt x="834" y="1358"/>
                    <a:pt x="1025" y="1358"/>
                  </a:cubicBezTo>
                  <a:close/>
                  <a:moveTo>
                    <a:pt x="2358" y="1358"/>
                  </a:moveTo>
                  <a:cubicBezTo>
                    <a:pt x="2549" y="1358"/>
                    <a:pt x="2692" y="1501"/>
                    <a:pt x="2692" y="1692"/>
                  </a:cubicBezTo>
                  <a:cubicBezTo>
                    <a:pt x="2692" y="1882"/>
                    <a:pt x="2549" y="2025"/>
                    <a:pt x="2358" y="2025"/>
                  </a:cubicBezTo>
                  <a:cubicBezTo>
                    <a:pt x="2168" y="2025"/>
                    <a:pt x="2025" y="1882"/>
                    <a:pt x="2025" y="1692"/>
                  </a:cubicBezTo>
                  <a:cubicBezTo>
                    <a:pt x="2025" y="1501"/>
                    <a:pt x="2168" y="1358"/>
                    <a:pt x="2358" y="1358"/>
                  </a:cubicBezTo>
                  <a:close/>
                  <a:moveTo>
                    <a:pt x="2358" y="2704"/>
                  </a:moveTo>
                  <a:cubicBezTo>
                    <a:pt x="2442" y="2704"/>
                    <a:pt x="2525" y="2740"/>
                    <a:pt x="2596" y="2811"/>
                  </a:cubicBezTo>
                  <a:cubicBezTo>
                    <a:pt x="2739" y="2930"/>
                    <a:pt x="2739" y="3144"/>
                    <a:pt x="2596" y="3264"/>
                  </a:cubicBezTo>
                  <a:lnTo>
                    <a:pt x="1930" y="3954"/>
                  </a:lnTo>
                  <a:cubicBezTo>
                    <a:pt x="1858" y="4026"/>
                    <a:pt x="1763" y="4049"/>
                    <a:pt x="1691" y="4049"/>
                  </a:cubicBezTo>
                  <a:cubicBezTo>
                    <a:pt x="1596" y="4049"/>
                    <a:pt x="1525" y="4026"/>
                    <a:pt x="1453" y="3954"/>
                  </a:cubicBezTo>
                  <a:lnTo>
                    <a:pt x="786" y="3264"/>
                  </a:lnTo>
                  <a:cubicBezTo>
                    <a:pt x="644" y="3144"/>
                    <a:pt x="644" y="2930"/>
                    <a:pt x="786" y="2811"/>
                  </a:cubicBezTo>
                  <a:cubicBezTo>
                    <a:pt x="846" y="2740"/>
                    <a:pt x="929" y="2704"/>
                    <a:pt x="1016" y="2704"/>
                  </a:cubicBezTo>
                  <a:cubicBezTo>
                    <a:pt x="1102" y="2704"/>
                    <a:pt x="1191" y="2740"/>
                    <a:pt x="1263" y="2811"/>
                  </a:cubicBezTo>
                  <a:lnTo>
                    <a:pt x="1691" y="3240"/>
                  </a:lnTo>
                  <a:lnTo>
                    <a:pt x="2120" y="2811"/>
                  </a:lnTo>
                  <a:cubicBezTo>
                    <a:pt x="2192" y="2740"/>
                    <a:pt x="2275" y="2704"/>
                    <a:pt x="2358" y="2704"/>
                  </a:cubicBezTo>
                  <a:close/>
                  <a:moveTo>
                    <a:pt x="1691" y="1"/>
                  </a:moveTo>
                  <a:cubicBezTo>
                    <a:pt x="763" y="1"/>
                    <a:pt x="1" y="763"/>
                    <a:pt x="1" y="1692"/>
                  </a:cubicBezTo>
                  <a:lnTo>
                    <a:pt x="1" y="3049"/>
                  </a:lnTo>
                  <a:cubicBezTo>
                    <a:pt x="1" y="4335"/>
                    <a:pt x="1072" y="5383"/>
                    <a:pt x="2358" y="5383"/>
                  </a:cubicBezTo>
                  <a:cubicBezTo>
                    <a:pt x="3287" y="5383"/>
                    <a:pt x="4121" y="4835"/>
                    <a:pt x="4478" y="4049"/>
                  </a:cubicBezTo>
                  <a:lnTo>
                    <a:pt x="4478" y="4049"/>
                  </a:lnTo>
                  <a:cubicBezTo>
                    <a:pt x="4451" y="4052"/>
                    <a:pt x="4425" y="4053"/>
                    <a:pt x="4398" y="4053"/>
                  </a:cubicBezTo>
                  <a:cubicBezTo>
                    <a:pt x="3857" y="4053"/>
                    <a:pt x="3358" y="3594"/>
                    <a:pt x="3358" y="3049"/>
                  </a:cubicBezTo>
                  <a:lnTo>
                    <a:pt x="3358" y="1692"/>
                  </a:lnTo>
                  <a:cubicBezTo>
                    <a:pt x="3358" y="763"/>
                    <a:pt x="2620" y="1"/>
                    <a:pt x="1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6"/>
            <p:cNvSpPr/>
            <p:nvPr/>
          </p:nvSpPr>
          <p:spPr>
            <a:xfrm>
              <a:off x="1976091" y="2730344"/>
              <a:ext cx="399992" cy="312427"/>
            </a:xfrm>
            <a:custGeom>
              <a:rect b="b" l="l" r="r" t="t"/>
              <a:pathLst>
                <a:path extrusionOk="0" h="8789" w="11480">
                  <a:moveTo>
                    <a:pt x="8431" y="2049"/>
                  </a:moveTo>
                  <a:cubicBezTo>
                    <a:pt x="8622" y="2049"/>
                    <a:pt x="8765" y="2191"/>
                    <a:pt x="8765" y="2382"/>
                  </a:cubicBezTo>
                  <a:lnTo>
                    <a:pt x="8765" y="3049"/>
                  </a:lnTo>
                  <a:cubicBezTo>
                    <a:pt x="8765" y="3239"/>
                    <a:pt x="8622" y="3382"/>
                    <a:pt x="8431" y="3382"/>
                  </a:cubicBezTo>
                  <a:cubicBezTo>
                    <a:pt x="8241" y="3382"/>
                    <a:pt x="8098" y="3239"/>
                    <a:pt x="8098" y="3049"/>
                  </a:cubicBezTo>
                  <a:lnTo>
                    <a:pt x="8098" y="2382"/>
                  </a:lnTo>
                  <a:cubicBezTo>
                    <a:pt x="8098" y="2191"/>
                    <a:pt x="8241" y="2049"/>
                    <a:pt x="8431" y="2049"/>
                  </a:cubicBezTo>
                  <a:close/>
                  <a:moveTo>
                    <a:pt x="5073" y="691"/>
                  </a:moveTo>
                  <a:cubicBezTo>
                    <a:pt x="6359" y="691"/>
                    <a:pt x="7431" y="1763"/>
                    <a:pt x="7431" y="3049"/>
                  </a:cubicBezTo>
                  <a:lnTo>
                    <a:pt x="7431" y="4406"/>
                  </a:lnTo>
                  <a:cubicBezTo>
                    <a:pt x="7431" y="4573"/>
                    <a:pt x="7574" y="4740"/>
                    <a:pt x="7764" y="4740"/>
                  </a:cubicBezTo>
                  <a:cubicBezTo>
                    <a:pt x="7955" y="4740"/>
                    <a:pt x="8098" y="4573"/>
                    <a:pt x="8098" y="4406"/>
                  </a:cubicBezTo>
                  <a:cubicBezTo>
                    <a:pt x="8098" y="4216"/>
                    <a:pt x="8241" y="4049"/>
                    <a:pt x="8431" y="4049"/>
                  </a:cubicBezTo>
                  <a:cubicBezTo>
                    <a:pt x="8622" y="4049"/>
                    <a:pt x="8765" y="4216"/>
                    <a:pt x="8765" y="4406"/>
                  </a:cubicBezTo>
                  <a:cubicBezTo>
                    <a:pt x="8765" y="6073"/>
                    <a:pt x="7407" y="7431"/>
                    <a:pt x="5740" y="7431"/>
                  </a:cubicBezTo>
                  <a:cubicBezTo>
                    <a:pt x="4073" y="7431"/>
                    <a:pt x="2716" y="6073"/>
                    <a:pt x="2716" y="4406"/>
                  </a:cubicBezTo>
                  <a:lnTo>
                    <a:pt x="2716" y="3049"/>
                  </a:lnTo>
                  <a:cubicBezTo>
                    <a:pt x="2716" y="1763"/>
                    <a:pt x="3764" y="691"/>
                    <a:pt x="5073" y="691"/>
                  </a:cubicBezTo>
                  <a:close/>
                  <a:moveTo>
                    <a:pt x="334" y="1"/>
                  </a:moveTo>
                  <a:cubicBezTo>
                    <a:pt x="144" y="1"/>
                    <a:pt x="1" y="143"/>
                    <a:pt x="1" y="334"/>
                  </a:cubicBezTo>
                  <a:lnTo>
                    <a:pt x="1" y="8431"/>
                  </a:lnTo>
                  <a:cubicBezTo>
                    <a:pt x="287" y="8216"/>
                    <a:pt x="620" y="8097"/>
                    <a:pt x="1001" y="8097"/>
                  </a:cubicBezTo>
                  <a:lnTo>
                    <a:pt x="2382" y="8097"/>
                  </a:lnTo>
                  <a:cubicBezTo>
                    <a:pt x="2930" y="8097"/>
                    <a:pt x="3406" y="8359"/>
                    <a:pt x="3716" y="8788"/>
                  </a:cubicBezTo>
                  <a:cubicBezTo>
                    <a:pt x="4026" y="8359"/>
                    <a:pt x="4526" y="8097"/>
                    <a:pt x="5073" y="8097"/>
                  </a:cubicBezTo>
                  <a:lnTo>
                    <a:pt x="6407" y="8097"/>
                  </a:lnTo>
                  <a:cubicBezTo>
                    <a:pt x="6955" y="8097"/>
                    <a:pt x="7455" y="8359"/>
                    <a:pt x="7764" y="8788"/>
                  </a:cubicBezTo>
                  <a:cubicBezTo>
                    <a:pt x="8074" y="8359"/>
                    <a:pt x="8550" y="8097"/>
                    <a:pt x="9098" y="8097"/>
                  </a:cubicBezTo>
                  <a:lnTo>
                    <a:pt x="10479" y="8097"/>
                  </a:lnTo>
                  <a:cubicBezTo>
                    <a:pt x="10860" y="8097"/>
                    <a:pt x="11194" y="8216"/>
                    <a:pt x="11480" y="8431"/>
                  </a:cubicBezTo>
                  <a:lnTo>
                    <a:pt x="11480" y="334"/>
                  </a:lnTo>
                  <a:cubicBezTo>
                    <a:pt x="11480" y="143"/>
                    <a:pt x="11337" y="1"/>
                    <a:pt x="1114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66"/>
          <p:cNvGrpSpPr/>
          <p:nvPr/>
        </p:nvGrpSpPr>
        <p:grpSpPr>
          <a:xfrm>
            <a:off x="2633741" y="2730344"/>
            <a:ext cx="399992" cy="408098"/>
            <a:chOff x="2665620" y="2730344"/>
            <a:chExt cx="399992" cy="408098"/>
          </a:xfrm>
        </p:grpSpPr>
        <p:sp>
          <p:nvSpPr>
            <p:cNvPr id="1238" name="Google Shape;1238;p66"/>
            <p:cNvSpPr/>
            <p:nvPr/>
          </p:nvSpPr>
          <p:spPr>
            <a:xfrm>
              <a:off x="2665620" y="3041895"/>
              <a:ext cx="117872" cy="96547"/>
            </a:xfrm>
            <a:custGeom>
              <a:rect b="b" l="l" r="r" t="t"/>
              <a:pathLst>
                <a:path extrusionOk="0" h="2716" w="3383">
                  <a:moveTo>
                    <a:pt x="1025" y="0"/>
                  </a:moveTo>
                  <a:cubicBezTo>
                    <a:pt x="453" y="0"/>
                    <a:pt x="1" y="453"/>
                    <a:pt x="1" y="1000"/>
                  </a:cubicBezTo>
                  <a:lnTo>
                    <a:pt x="1" y="2382"/>
                  </a:lnTo>
                  <a:cubicBezTo>
                    <a:pt x="1" y="2572"/>
                    <a:pt x="167" y="2715"/>
                    <a:pt x="334" y="2715"/>
                  </a:cubicBezTo>
                  <a:lnTo>
                    <a:pt x="3049" y="2715"/>
                  </a:lnTo>
                  <a:cubicBezTo>
                    <a:pt x="3240" y="2715"/>
                    <a:pt x="3382" y="2572"/>
                    <a:pt x="3382" y="2382"/>
                  </a:cubicBezTo>
                  <a:lnTo>
                    <a:pt x="3382" y="1000"/>
                  </a:lnTo>
                  <a:cubicBezTo>
                    <a:pt x="3382"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2807533" y="3041895"/>
              <a:ext cx="117001" cy="96547"/>
            </a:xfrm>
            <a:custGeom>
              <a:rect b="b" l="l" r="r" t="t"/>
              <a:pathLst>
                <a:path extrusionOk="0" h="2716" w="3358">
                  <a:moveTo>
                    <a:pt x="1000" y="0"/>
                  </a:moveTo>
                  <a:cubicBezTo>
                    <a:pt x="453" y="0"/>
                    <a:pt x="0" y="453"/>
                    <a:pt x="0" y="1000"/>
                  </a:cubicBezTo>
                  <a:lnTo>
                    <a:pt x="0" y="2382"/>
                  </a:lnTo>
                  <a:cubicBezTo>
                    <a:pt x="0" y="2572"/>
                    <a:pt x="143" y="2715"/>
                    <a:pt x="333" y="2715"/>
                  </a:cubicBezTo>
                  <a:lnTo>
                    <a:pt x="3024" y="2715"/>
                  </a:lnTo>
                  <a:cubicBezTo>
                    <a:pt x="3215" y="2715"/>
                    <a:pt x="3358" y="2572"/>
                    <a:pt x="3358" y="2382"/>
                  </a:cubicBezTo>
                  <a:lnTo>
                    <a:pt x="3358" y="1000"/>
                  </a:lnTo>
                  <a:cubicBezTo>
                    <a:pt x="3358" y="453"/>
                    <a:pt x="2905" y="0"/>
                    <a:pt x="2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6"/>
            <p:cNvSpPr/>
            <p:nvPr/>
          </p:nvSpPr>
          <p:spPr>
            <a:xfrm>
              <a:off x="2947738" y="3041895"/>
              <a:ext cx="117872" cy="96547"/>
            </a:xfrm>
            <a:custGeom>
              <a:rect b="b" l="l" r="r" t="t"/>
              <a:pathLst>
                <a:path extrusionOk="0" h="2716" w="3383">
                  <a:moveTo>
                    <a:pt x="1001" y="0"/>
                  </a:moveTo>
                  <a:cubicBezTo>
                    <a:pt x="453" y="0"/>
                    <a:pt x="1" y="453"/>
                    <a:pt x="1" y="1000"/>
                  </a:cubicBezTo>
                  <a:lnTo>
                    <a:pt x="1" y="2382"/>
                  </a:lnTo>
                  <a:cubicBezTo>
                    <a:pt x="1" y="2572"/>
                    <a:pt x="144" y="2715"/>
                    <a:pt x="334" y="2715"/>
                  </a:cubicBezTo>
                  <a:lnTo>
                    <a:pt x="3049" y="2715"/>
                  </a:lnTo>
                  <a:cubicBezTo>
                    <a:pt x="3239" y="2715"/>
                    <a:pt x="3382" y="2572"/>
                    <a:pt x="3382" y="2382"/>
                  </a:cubicBezTo>
                  <a:lnTo>
                    <a:pt x="3382" y="1000"/>
                  </a:lnTo>
                  <a:cubicBezTo>
                    <a:pt x="3382" y="453"/>
                    <a:pt x="2930"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6"/>
            <p:cNvSpPr/>
            <p:nvPr/>
          </p:nvSpPr>
          <p:spPr>
            <a:xfrm>
              <a:off x="2783457" y="2791311"/>
              <a:ext cx="65574" cy="66047"/>
            </a:xfrm>
            <a:custGeom>
              <a:rect b="b" l="l" r="r" t="t"/>
              <a:pathLst>
                <a:path extrusionOk="0" h="1858" w="1882">
                  <a:moveTo>
                    <a:pt x="0" y="0"/>
                  </a:moveTo>
                  <a:lnTo>
                    <a:pt x="0" y="476"/>
                  </a:lnTo>
                  <a:lnTo>
                    <a:pt x="1405" y="1858"/>
                  </a:lnTo>
                  <a:lnTo>
                    <a:pt x="1882" y="1381"/>
                  </a:lnTo>
                  <a:lnTo>
                    <a:pt x="47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2794188" y="2791311"/>
              <a:ext cx="153795" cy="156622"/>
            </a:xfrm>
            <a:custGeom>
              <a:rect b="b" l="l" r="r" t="t"/>
              <a:pathLst>
                <a:path extrusionOk="0" h="4406" w="4414">
                  <a:moveTo>
                    <a:pt x="3931" y="0"/>
                  </a:moveTo>
                  <a:cubicBezTo>
                    <a:pt x="3813" y="95"/>
                    <a:pt x="1" y="3931"/>
                    <a:pt x="1" y="3931"/>
                  </a:cubicBezTo>
                  <a:cubicBezTo>
                    <a:pt x="1" y="3931"/>
                    <a:pt x="1" y="3930"/>
                    <a:pt x="2" y="3930"/>
                  </a:cubicBezTo>
                  <a:lnTo>
                    <a:pt x="454" y="4406"/>
                  </a:lnTo>
                  <a:cubicBezTo>
                    <a:pt x="637" y="4223"/>
                    <a:pt x="4252" y="608"/>
                    <a:pt x="4408" y="474"/>
                  </a:cubicBezTo>
                  <a:lnTo>
                    <a:pt x="4408" y="474"/>
                  </a:lnTo>
                  <a:lnTo>
                    <a:pt x="4408" y="476"/>
                  </a:lnTo>
                  <a:cubicBezTo>
                    <a:pt x="4412" y="472"/>
                    <a:pt x="4413" y="470"/>
                    <a:pt x="4413" y="470"/>
                  </a:cubicBezTo>
                  <a:lnTo>
                    <a:pt x="4413" y="470"/>
                  </a:lnTo>
                  <a:cubicBezTo>
                    <a:pt x="4412" y="470"/>
                    <a:pt x="4411" y="471"/>
                    <a:pt x="4408" y="474"/>
                  </a:cubicBezTo>
                  <a:lnTo>
                    <a:pt x="4408" y="474"/>
                  </a:lnTo>
                  <a:lnTo>
                    <a:pt x="440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2665620" y="2730344"/>
              <a:ext cx="399992" cy="312427"/>
            </a:xfrm>
            <a:custGeom>
              <a:rect b="b" l="l" r="r" t="t"/>
              <a:pathLst>
                <a:path extrusionOk="0" h="8789" w="11480">
                  <a:moveTo>
                    <a:pt x="8431" y="1025"/>
                  </a:moveTo>
                  <a:cubicBezTo>
                    <a:pt x="8622" y="1025"/>
                    <a:pt x="8765" y="1191"/>
                    <a:pt x="8765" y="1358"/>
                  </a:cubicBezTo>
                  <a:lnTo>
                    <a:pt x="8765" y="2311"/>
                  </a:lnTo>
                  <a:cubicBezTo>
                    <a:pt x="8765" y="2406"/>
                    <a:pt x="8741" y="2501"/>
                    <a:pt x="8669" y="2549"/>
                  </a:cubicBezTo>
                  <a:lnTo>
                    <a:pt x="7169" y="4049"/>
                  </a:lnTo>
                  <a:lnTo>
                    <a:pt x="8288" y="5168"/>
                  </a:lnTo>
                  <a:lnTo>
                    <a:pt x="8526" y="4930"/>
                  </a:lnTo>
                  <a:cubicBezTo>
                    <a:pt x="8586" y="4871"/>
                    <a:pt x="8669" y="4841"/>
                    <a:pt x="8756" y="4841"/>
                  </a:cubicBezTo>
                  <a:cubicBezTo>
                    <a:pt x="8842" y="4841"/>
                    <a:pt x="8931" y="4871"/>
                    <a:pt x="9003" y="4930"/>
                  </a:cubicBezTo>
                  <a:cubicBezTo>
                    <a:pt x="9122" y="5073"/>
                    <a:pt x="9122" y="5287"/>
                    <a:pt x="9003" y="5406"/>
                  </a:cubicBezTo>
                  <a:lnTo>
                    <a:pt x="8288" y="6121"/>
                  </a:lnTo>
                  <a:lnTo>
                    <a:pt x="9003" y="6835"/>
                  </a:lnTo>
                  <a:cubicBezTo>
                    <a:pt x="9122" y="6978"/>
                    <a:pt x="9122" y="7192"/>
                    <a:pt x="9003" y="7312"/>
                  </a:cubicBezTo>
                  <a:cubicBezTo>
                    <a:pt x="8931" y="7383"/>
                    <a:pt x="8842" y="7419"/>
                    <a:pt x="8756" y="7419"/>
                  </a:cubicBezTo>
                  <a:cubicBezTo>
                    <a:pt x="8669" y="7419"/>
                    <a:pt x="8586" y="7383"/>
                    <a:pt x="8526" y="7312"/>
                  </a:cubicBezTo>
                  <a:lnTo>
                    <a:pt x="7812" y="6597"/>
                  </a:lnTo>
                  <a:lnTo>
                    <a:pt x="7097" y="7312"/>
                  </a:lnTo>
                  <a:cubicBezTo>
                    <a:pt x="7038" y="7383"/>
                    <a:pt x="6955" y="7419"/>
                    <a:pt x="6868" y="7419"/>
                  </a:cubicBezTo>
                  <a:cubicBezTo>
                    <a:pt x="6782" y="7419"/>
                    <a:pt x="6693" y="7383"/>
                    <a:pt x="6621" y="7312"/>
                  </a:cubicBezTo>
                  <a:cubicBezTo>
                    <a:pt x="6502" y="7192"/>
                    <a:pt x="6502" y="6978"/>
                    <a:pt x="6621" y="6835"/>
                  </a:cubicBezTo>
                  <a:lnTo>
                    <a:pt x="6859" y="6597"/>
                  </a:lnTo>
                  <a:lnTo>
                    <a:pt x="5740" y="5478"/>
                  </a:lnTo>
                  <a:lnTo>
                    <a:pt x="4621" y="6597"/>
                  </a:lnTo>
                  <a:lnTo>
                    <a:pt x="4859" y="6835"/>
                  </a:lnTo>
                  <a:cubicBezTo>
                    <a:pt x="5002" y="6978"/>
                    <a:pt x="5002" y="7192"/>
                    <a:pt x="4859" y="7312"/>
                  </a:cubicBezTo>
                  <a:cubicBezTo>
                    <a:pt x="4799" y="7383"/>
                    <a:pt x="4716" y="7419"/>
                    <a:pt x="4630" y="7419"/>
                  </a:cubicBezTo>
                  <a:cubicBezTo>
                    <a:pt x="4543" y="7419"/>
                    <a:pt x="4454" y="7383"/>
                    <a:pt x="4383" y="7312"/>
                  </a:cubicBezTo>
                  <a:lnTo>
                    <a:pt x="3692" y="6597"/>
                  </a:lnTo>
                  <a:lnTo>
                    <a:pt x="2978" y="7312"/>
                  </a:lnTo>
                  <a:cubicBezTo>
                    <a:pt x="2906" y="7383"/>
                    <a:pt x="2817" y="7419"/>
                    <a:pt x="2731" y="7419"/>
                  </a:cubicBezTo>
                  <a:cubicBezTo>
                    <a:pt x="2644" y="7419"/>
                    <a:pt x="2561" y="7383"/>
                    <a:pt x="2501" y="7312"/>
                  </a:cubicBezTo>
                  <a:cubicBezTo>
                    <a:pt x="2358" y="7192"/>
                    <a:pt x="2358" y="6978"/>
                    <a:pt x="2501" y="6835"/>
                  </a:cubicBezTo>
                  <a:lnTo>
                    <a:pt x="3216" y="6121"/>
                  </a:lnTo>
                  <a:lnTo>
                    <a:pt x="2501" y="5406"/>
                  </a:lnTo>
                  <a:cubicBezTo>
                    <a:pt x="2358" y="5287"/>
                    <a:pt x="2358" y="5073"/>
                    <a:pt x="2501" y="4930"/>
                  </a:cubicBezTo>
                  <a:cubicBezTo>
                    <a:pt x="2561" y="4871"/>
                    <a:pt x="2644" y="4841"/>
                    <a:pt x="2731" y="4841"/>
                  </a:cubicBezTo>
                  <a:cubicBezTo>
                    <a:pt x="2817" y="4841"/>
                    <a:pt x="2906" y="4871"/>
                    <a:pt x="2978" y="4930"/>
                  </a:cubicBezTo>
                  <a:lnTo>
                    <a:pt x="3216" y="5168"/>
                  </a:lnTo>
                  <a:lnTo>
                    <a:pt x="4311" y="4049"/>
                  </a:lnTo>
                  <a:lnTo>
                    <a:pt x="2811" y="2549"/>
                  </a:lnTo>
                  <a:cubicBezTo>
                    <a:pt x="2763" y="2501"/>
                    <a:pt x="2716" y="2406"/>
                    <a:pt x="2716" y="2311"/>
                  </a:cubicBezTo>
                  <a:lnTo>
                    <a:pt x="2716" y="1358"/>
                  </a:lnTo>
                  <a:cubicBezTo>
                    <a:pt x="2716" y="1191"/>
                    <a:pt x="2859" y="1025"/>
                    <a:pt x="3049" y="1025"/>
                  </a:cubicBezTo>
                  <a:lnTo>
                    <a:pt x="4002" y="1025"/>
                  </a:lnTo>
                  <a:cubicBezTo>
                    <a:pt x="4097" y="1025"/>
                    <a:pt x="4192" y="1072"/>
                    <a:pt x="4240" y="1120"/>
                  </a:cubicBezTo>
                  <a:lnTo>
                    <a:pt x="5740" y="2620"/>
                  </a:lnTo>
                  <a:lnTo>
                    <a:pt x="7240" y="1120"/>
                  </a:lnTo>
                  <a:cubicBezTo>
                    <a:pt x="7312" y="1072"/>
                    <a:pt x="7407" y="1025"/>
                    <a:pt x="7479" y="1025"/>
                  </a:cubicBezTo>
                  <a:close/>
                  <a:moveTo>
                    <a:pt x="334" y="1"/>
                  </a:moveTo>
                  <a:cubicBezTo>
                    <a:pt x="167" y="1"/>
                    <a:pt x="1" y="143"/>
                    <a:pt x="1" y="334"/>
                  </a:cubicBezTo>
                  <a:lnTo>
                    <a:pt x="1" y="8431"/>
                  </a:lnTo>
                  <a:cubicBezTo>
                    <a:pt x="287" y="8216"/>
                    <a:pt x="644" y="8097"/>
                    <a:pt x="1025" y="8097"/>
                  </a:cubicBezTo>
                  <a:lnTo>
                    <a:pt x="2382" y="8097"/>
                  </a:lnTo>
                  <a:cubicBezTo>
                    <a:pt x="2930" y="8097"/>
                    <a:pt x="3430" y="8359"/>
                    <a:pt x="3740" y="8788"/>
                  </a:cubicBezTo>
                  <a:cubicBezTo>
                    <a:pt x="4025" y="8359"/>
                    <a:pt x="4526" y="8097"/>
                    <a:pt x="5073" y="8097"/>
                  </a:cubicBezTo>
                  <a:lnTo>
                    <a:pt x="6407" y="8097"/>
                  </a:lnTo>
                  <a:cubicBezTo>
                    <a:pt x="6978" y="8097"/>
                    <a:pt x="7455" y="8359"/>
                    <a:pt x="7764" y="8788"/>
                  </a:cubicBezTo>
                  <a:cubicBezTo>
                    <a:pt x="8074" y="8359"/>
                    <a:pt x="8550" y="8097"/>
                    <a:pt x="9098" y="8097"/>
                  </a:cubicBezTo>
                  <a:lnTo>
                    <a:pt x="10479" y="8097"/>
                  </a:lnTo>
                  <a:cubicBezTo>
                    <a:pt x="10860" y="8097"/>
                    <a:pt x="11194" y="8216"/>
                    <a:pt x="11479" y="8431"/>
                  </a:cubicBezTo>
                  <a:lnTo>
                    <a:pt x="11479" y="334"/>
                  </a:lnTo>
                  <a:cubicBezTo>
                    <a:pt x="11479" y="143"/>
                    <a:pt x="11336" y="1"/>
                    <a:pt x="1114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6"/>
            <p:cNvSpPr/>
            <p:nvPr/>
          </p:nvSpPr>
          <p:spPr>
            <a:xfrm>
              <a:off x="2882200" y="2892056"/>
              <a:ext cx="55609" cy="55881"/>
            </a:xfrm>
            <a:custGeom>
              <a:rect b="b" l="l" r="r" t="t"/>
              <a:pathLst>
                <a:path extrusionOk="0" h="1572" w="1596">
                  <a:moveTo>
                    <a:pt x="477" y="0"/>
                  </a:moveTo>
                  <a:lnTo>
                    <a:pt x="0" y="476"/>
                  </a:lnTo>
                  <a:lnTo>
                    <a:pt x="1120" y="1572"/>
                  </a:lnTo>
                  <a:lnTo>
                    <a:pt x="1596" y="1096"/>
                  </a:lnTo>
                  <a:lnTo>
                    <a:pt x="47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66"/>
          <p:cNvGrpSpPr/>
          <p:nvPr/>
        </p:nvGrpSpPr>
        <p:grpSpPr>
          <a:xfrm>
            <a:off x="3353305" y="2730344"/>
            <a:ext cx="399957" cy="408098"/>
            <a:chOff x="3370933" y="2730344"/>
            <a:chExt cx="399957" cy="408098"/>
          </a:xfrm>
        </p:grpSpPr>
        <p:sp>
          <p:nvSpPr>
            <p:cNvPr id="1246" name="Google Shape;1246;p66"/>
            <p:cNvSpPr/>
            <p:nvPr/>
          </p:nvSpPr>
          <p:spPr>
            <a:xfrm>
              <a:off x="3370933" y="3041895"/>
              <a:ext cx="117837" cy="96547"/>
            </a:xfrm>
            <a:custGeom>
              <a:rect b="b" l="l" r="r" t="t"/>
              <a:pathLst>
                <a:path extrusionOk="0" h="2716" w="3382">
                  <a:moveTo>
                    <a:pt x="1024" y="0"/>
                  </a:moveTo>
                  <a:cubicBezTo>
                    <a:pt x="453" y="0"/>
                    <a:pt x="0" y="453"/>
                    <a:pt x="0" y="1000"/>
                  </a:cubicBezTo>
                  <a:lnTo>
                    <a:pt x="0" y="2382"/>
                  </a:lnTo>
                  <a:cubicBezTo>
                    <a:pt x="0" y="2572"/>
                    <a:pt x="167" y="2715"/>
                    <a:pt x="333" y="2715"/>
                  </a:cubicBezTo>
                  <a:lnTo>
                    <a:pt x="3048" y="2715"/>
                  </a:lnTo>
                  <a:cubicBezTo>
                    <a:pt x="3239" y="2715"/>
                    <a:pt x="3382" y="2572"/>
                    <a:pt x="3382" y="2382"/>
                  </a:cubicBezTo>
                  <a:lnTo>
                    <a:pt x="3382" y="1000"/>
                  </a:lnTo>
                  <a:cubicBezTo>
                    <a:pt x="3382" y="453"/>
                    <a:pt x="2929"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3512811" y="3041895"/>
              <a:ext cx="117036" cy="96547"/>
            </a:xfrm>
            <a:custGeom>
              <a:rect b="b" l="l" r="r" t="t"/>
              <a:pathLst>
                <a:path extrusionOk="0" h="2716" w="3359">
                  <a:moveTo>
                    <a:pt x="1001" y="0"/>
                  </a:moveTo>
                  <a:cubicBezTo>
                    <a:pt x="453" y="0"/>
                    <a:pt x="0" y="453"/>
                    <a:pt x="0" y="1000"/>
                  </a:cubicBezTo>
                  <a:lnTo>
                    <a:pt x="0" y="2382"/>
                  </a:lnTo>
                  <a:cubicBezTo>
                    <a:pt x="0" y="2572"/>
                    <a:pt x="143" y="2715"/>
                    <a:pt x="334" y="2715"/>
                  </a:cubicBezTo>
                  <a:lnTo>
                    <a:pt x="3025" y="2715"/>
                  </a:lnTo>
                  <a:cubicBezTo>
                    <a:pt x="3215" y="2715"/>
                    <a:pt x="3358" y="2572"/>
                    <a:pt x="3358" y="2382"/>
                  </a:cubicBezTo>
                  <a:lnTo>
                    <a:pt x="3358" y="1000"/>
                  </a:lnTo>
                  <a:cubicBezTo>
                    <a:pt x="3358" y="453"/>
                    <a:pt x="2906" y="0"/>
                    <a:pt x="2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3653052" y="3041895"/>
              <a:ext cx="117837" cy="96547"/>
            </a:xfrm>
            <a:custGeom>
              <a:rect b="b" l="l" r="r" t="t"/>
              <a:pathLst>
                <a:path extrusionOk="0" h="2716" w="3382">
                  <a:moveTo>
                    <a:pt x="1000" y="0"/>
                  </a:moveTo>
                  <a:cubicBezTo>
                    <a:pt x="452" y="0"/>
                    <a:pt x="0" y="453"/>
                    <a:pt x="0" y="1000"/>
                  </a:cubicBezTo>
                  <a:lnTo>
                    <a:pt x="0" y="2382"/>
                  </a:lnTo>
                  <a:cubicBezTo>
                    <a:pt x="0" y="2572"/>
                    <a:pt x="143" y="2715"/>
                    <a:pt x="333" y="2715"/>
                  </a:cubicBezTo>
                  <a:lnTo>
                    <a:pt x="3048" y="2715"/>
                  </a:lnTo>
                  <a:cubicBezTo>
                    <a:pt x="3239" y="2715"/>
                    <a:pt x="3382" y="2572"/>
                    <a:pt x="3382" y="2382"/>
                  </a:cubicBezTo>
                  <a:lnTo>
                    <a:pt x="3382" y="1000"/>
                  </a:lnTo>
                  <a:cubicBezTo>
                    <a:pt x="3382" y="453"/>
                    <a:pt x="2929" y="0"/>
                    <a:pt x="238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3537689" y="2791311"/>
              <a:ext cx="66410" cy="23710"/>
            </a:xfrm>
            <a:custGeom>
              <a:rect b="b" l="l" r="r" t="t"/>
              <a:pathLst>
                <a:path extrusionOk="0" h="667" w="1906">
                  <a:moveTo>
                    <a:pt x="953" y="0"/>
                  </a:moveTo>
                  <a:cubicBezTo>
                    <a:pt x="525" y="0"/>
                    <a:pt x="144" y="262"/>
                    <a:pt x="1" y="667"/>
                  </a:cubicBezTo>
                  <a:lnTo>
                    <a:pt x="1906" y="667"/>
                  </a:lnTo>
                  <a:cubicBezTo>
                    <a:pt x="1763" y="262"/>
                    <a:pt x="1406" y="0"/>
                    <a:pt x="953"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3492881" y="2838697"/>
              <a:ext cx="156861" cy="23746"/>
            </a:xfrm>
            <a:custGeom>
              <a:rect b="b" l="l" r="r" t="t"/>
              <a:pathLst>
                <a:path extrusionOk="0" h="668" w="4502">
                  <a:moveTo>
                    <a:pt x="1001" y="1"/>
                  </a:moveTo>
                  <a:lnTo>
                    <a:pt x="1" y="668"/>
                  </a:lnTo>
                  <a:lnTo>
                    <a:pt x="4502" y="668"/>
                  </a:lnTo>
                  <a:lnTo>
                    <a:pt x="347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3524414" y="2894580"/>
              <a:ext cx="93796" cy="63523"/>
            </a:xfrm>
            <a:custGeom>
              <a:rect b="b" l="l" r="r" t="t"/>
              <a:pathLst>
                <a:path extrusionOk="0" h="1787" w="2692">
                  <a:moveTo>
                    <a:pt x="1334" y="1"/>
                  </a:moveTo>
                  <a:lnTo>
                    <a:pt x="1" y="1787"/>
                  </a:lnTo>
                  <a:lnTo>
                    <a:pt x="2692" y="1787"/>
                  </a:lnTo>
                  <a:lnTo>
                    <a:pt x="1334"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6"/>
            <p:cNvSpPr/>
            <p:nvPr/>
          </p:nvSpPr>
          <p:spPr>
            <a:xfrm>
              <a:off x="3370933" y="2730344"/>
              <a:ext cx="399957" cy="312427"/>
            </a:xfrm>
            <a:custGeom>
              <a:rect b="b" l="l" r="r" t="t"/>
              <a:pathLst>
                <a:path extrusionOk="0" h="8789" w="11479">
                  <a:moveTo>
                    <a:pt x="5739" y="1025"/>
                  </a:moveTo>
                  <a:cubicBezTo>
                    <a:pt x="6597" y="1025"/>
                    <a:pt x="7311" y="1691"/>
                    <a:pt x="7406" y="2525"/>
                  </a:cubicBezTo>
                  <a:lnTo>
                    <a:pt x="9288" y="3787"/>
                  </a:lnTo>
                  <a:cubicBezTo>
                    <a:pt x="9407" y="3858"/>
                    <a:pt x="9478" y="4025"/>
                    <a:pt x="9431" y="4168"/>
                  </a:cubicBezTo>
                  <a:cubicBezTo>
                    <a:pt x="9383" y="4287"/>
                    <a:pt x="9264" y="4406"/>
                    <a:pt x="9097" y="4406"/>
                  </a:cubicBezTo>
                  <a:lnTo>
                    <a:pt x="6406" y="4406"/>
                  </a:lnTo>
                  <a:lnTo>
                    <a:pt x="8026" y="6549"/>
                  </a:lnTo>
                  <a:cubicBezTo>
                    <a:pt x="8097" y="6645"/>
                    <a:pt x="8121" y="6788"/>
                    <a:pt x="8073" y="6907"/>
                  </a:cubicBezTo>
                  <a:cubicBezTo>
                    <a:pt x="8002" y="7002"/>
                    <a:pt x="7883" y="7073"/>
                    <a:pt x="7764" y="7073"/>
                  </a:cubicBezTo>
                  <a:lnTo>
                    <a:pt x="3739" y="7073"/>
                  </a:lnTo>
                  <a:cubicBezTo>
                    <a:pt x="3596" y="7073"/>
                    <a:pt x="3477" y="7002"/>
                    <a:pt x="3429" y="6907"/>
                  </a:cubicBezTo>
                  <a:cubicBezTo>
                    <a:pt x="3382" y="6788"/>
                    <a:pt x="3382" y="6645"/>
                    <a:pt x="3453" y="6549"/>
                  </a:cubicBezTo>
                  <a:lnTo>
                    <a:pt x="5073" y="4406"/>
                  </a:lnTo>
                  <a:lnTo>
                    <a:pt x="2382" y="4406"/>
                  </a:lnTo>
                  <a:cubicBezTo>
                    <a:pt x="2239" y="4406"/>
                    <a:pt x="2096" y="4287"/>
                    <a:pt x="2072" y="4168"/>
                  </a:cubicBezTo>
                  <a:cubicBezTo>
                    <a:pt x="2024" y="4025"/>
                    <a:pt x="2072" y="3858"/>
                    <a:pt x="2191" y="3787"/>
                  </a:cubicBezTo>
                  <a:lnTo>
                    <a:pt x="4072" y="2525"/>
                  </a:lnTo>
                  <a:cubicBezTo>
                    <a:pt x="4191" y="1691"/>
                    <a:pt x="4882" y="1025"/>
                    <a:pt x="5739" y="1025"/>
                  </a:cubicBezTo>
                  <a:close/>
                  <a:moveTo>
                    <a:pt x="333" y="1"/>
                  </a:moveTo>
                  <a:cubicBezTo>
                    <a:pt x="167" y="1"/>
                    <a:pt x="0" y="143"/>
                    <a:pt x="0" y="334"/>
                  </a:cubicBezTo>
                  <a:lnTo>
                    <a:pt x="0" y="8431"/>
                  </a:lnTo>
                  <a:cubicBezTo>
                    <a:pt x="286" y="8216"/>
                    <a:pt x="643" y="8097"/>
                    <a:pt x="1024" y="8097"/>
                  </a:cubicBezTo>
                  <a:lnTo>
                    <a:pt x="2382" y="8097"/>
                  </a:lnTo>
                  <a:cubicBezTo>
                    <a:pt x="2929" y="8097"/>
                    <a:pt x="3429" y="8359"/>
                    <a:pt x="3739" y="8788"/>
                  </a:cubicBezTo>
                  <a:cubicBezTo>
                    <a:pt x="4025" y="8359"/>
                    <a:pt x="4525" y="8097"/>
                    <a:pt x="5073" y="8097"/>
                  </a:cubicBezTo>
                  <a:lnTo>
                    <a:pt x="6406" y="8097"/>
                  </a:lnTo>
                  <a:cubicBezTo>
                    <a:pt x="6978" y="8097"/>
                    <a:pt x="7454" y="8359"/>
                    <a:pt x="7764" y="8788"/>
                  </a:cubicBezTo>
                  <a:cubicBezTo>
                    <a:pt x="8073" y="8359"/>
                    <a:pt x="8549" y="8097"/>
                    <a:pt x="9097" y="8097"/>
                  </a:cubicBezTo>
                  <a:lnTo>
                    <a:pt x="10478" y="8097"/>
                  </a:lnTo>
                  <a:cubicBezTo>
                    <a:pt x="10859" y="8097"/>
                    <a:pt x="11193" y="8216"/>
                    <a:pt x="11479" y="8431"/>
                  </a:cubicBezTo>
                  <a:lnTo>
                    <a:pt x="11479" y="334"/>
                  </a:lnTo>
                  <a:cubicBezTo>
                    <a:pt x="11479" y="143"/>
                    <a:pt x="11336" y="1"/>
                    <a:pt x="1114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66"/>
          <p:cNvGrpSpPr/>
          <p:nvPr/>
        </p:nvGrpSpPr>
        <p:grpSpPr>
          <a:xfrm>
            <a:off x="4072834" y="2730344"/>
            <a:ext cx="399121" cy="408098"/>
            <a:chOff x="4019802" y="2730344"/>
            <a:chExt cx="399121" cy="408098"/>
          </a:xfrm>
        </p:grpSpPr>
        <p:sp>
          <p:nvSpPr>
            <p:cNvPr id="1254" name="Google Shape;1254;p66"/>
            <p:cNvSpPr/>
            <p:nvPr/>
          </p:nvSpPr>
          <p:spPr>
            <a:xfrm>
              <a:off x="4019802" y="3041895"/>
              <a:ext cx="117837" cy="96547"/>
            </a:xfrm>
            <a:custGeom>
              <a:rect b="b" l="l" r="r" t="t"/>
              <a:pathLst>
                <a:path extrusionOk="0" h="2716" w="3382">
                  <a:moveTo>
                    <a:pt x="1024" y="0"/>
                  </a:moveTo>
                  <a:cubicBezTo>
                    <a:pt x="452" y="0"/>
                    <a:pt x="0" y="453"/>
                    <a:pt x="0" y="1000"/>
                  </a:cubicBezTo>
                  <a:lnTo>
                    <a:pt x="0" y="2382"/>
                  </a:lnTo>
                  <a:cubicBezTo>
                    <a:pt x="0" y="2572"/>
                    <a:pt x="143" y="2715"/>
                    <a:pt x="333" y="2715"/>
                  </a:cubicBezTo>
                  <a:lnTo>
                    <a:pt x="3048" y="2715"/>
                  </a:lnTo>
                  <a:cubicBezTo>
                    <a:pt x="3215" y="2715"/>
                    <a:pt x="3382" y="2572"/>
                    <a:pt x="3382" y="2382"/>
                  </a:cubicBezTo>
                  <a:lnTo>
                    <a:pt x="3382" y="1000"/>
                  </a:lnTo>
                  <a:cubicBezTo>
                    <a:pt x="3382" y="453"/>
                    <a:pt x="2929"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4160843" y="3041895"/>
              <a:ext cx="117036" cy="96547"/>
            </a:xfrm>
            <a:custGeom>
              <a:rect b="b" l="l" r="r" t="t"/>
              <a:pathLst>
                <a:path extrusionOk="0" h="2716" w="3359">
                  <a:moveTo>
                    <a:pt x="1001" y="0"/>
                  </a:moveTo>
                  <a:cubicBezTo>
                    <a:pt x="453" y="0"/>
                    <a:pt x="0" y="453"/>
                    <a:pt x="0" y="1000"/>
                  </a:cubicBezTo>
                  <a:lnTo>
                    <a:pt x="0" y="2382"/>
                  </a:lnTo>
                  <a:cubicBezTo>
                    <a:pt x="0" y="2572"/>
                    <a:pt x="143" y="2715"/>
                    <a:pt x="334" y="2715"/>
                  </a:cubicBezTo>
                  <a:lnTo>
                    <a:pt x="3025" y="2715"/>
                  </a:lnTo>
                  <a:cubicBezTo>
                    <a:pt x="3215" y="2715"/>
                    <a:pt x="3358" y="2572"/>
                    <a:pt x="3358" y="2382"/>
                  </a:cubicBezTo>
                  <a:lnTo>
                    <a:pt x="3358" y="1000"/>
                  </a:lnTo>
                  <a:cubicBezTo>
                    <a:pt x="3358" y="453"/>
                    <a:pt x="2906"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4301084" y="3041895"/>
              <a:ext cx="117837" cy="96547"/>
            </a:xfrm>
            <a:custGeom>
              <a:rect b="b" l="l" r="r" t="t"/>
              <a:pathLst>
                <a:path extrusionOk="0" h="2716" w="3382">
                  <a:moveTo>
                    <a:pt x="1024" y="0"/>
                  </a:moveTo>
                  <a:cubicBezTo>
                    <a:pt x="453" y="0"/>
                    <a:pt x="0" y="453"/>
                    <a:pt x="0" y="1000"/>
                  </a:cubicBezTo>
                  <a:lnTo>
                    <a:pt x="0" y="2382"/>
                  </a:lnTo>
                  <a:cubicBezTo>
                    <a:pt x="0" y="2572"/>
                    <a:pt x="167" y="2715"/>
                    <a:pt x="334" y="2715"/>
                  </a:cubicBezTo>
                  <a:lnTo>
                    <a:pt x="3048" y="2715"/>
                  </a:lnTo>
                  <a:cubicBezTo>
                    <a:pt x="3239" y="2715"/>
                    <a:pt x="3382" y="2572"/>
                    <a:pt x="3382" y="2382"/>
                  </a:cubicBezTo>
                  <a:lnTo>
                    <a:pt x="3382" y="1000"/>
                  </a:lnTo>
                  <a:cubicBezTo>
                    <a:pt x="3382" y="453"/>
                    <a:pt x="2929"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4281154" y="2886973"/>
              <a:ext cx="63936" cy="71131"/>
            </a:xfrm>
            <a:custGeom>
              <a:rect b="b" l="l" r="r" t="t"/>
              <a:pathLst>
                <a:path extrusionOk="0" h="2001" w="1835">
                  <a:moveTo>
                    <a:pt x="1" y="0"/>
                  </a:moveTo>
                  <a:lnTo>
                    <a:pt x="501" y="2001"/>
                  </a:lnTo>
                  <a:lnTo>
                    <a:pt x="1834" y="2001"/>
                  </a:lnTo>
                  <a:lnTo>
                    <a:pt x="1334"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4113562" y="2814986"/>
              <a:ext cx="211599" cy="47456"/>
            </a:xfrm>
            <a:custGeom>
              <a:rect b="b" l="l" r="r" t="t"/>
              <a:pathLst>
                <a:path extrusionOk="0" h="1335" w="6073">
                  <a:moveTo>
                    <a:pt x="0" y="1"/>
                  </a:moveTo>
                  <a:lnTo>
                    <a:pt x="0" y="1335"/>
                  </a:lnTo>
                  <a:lnTo>
                    <a:pt x="6073" y="1335"/>
                  </a:lnTo>
                  <a:lnTo>
                    <a:pt x="6073" y="1"/>
                  </a:lnTo>
                  <a:lnTo>
                    <a:pt x="5382" y="1"/>
                  </a:lnTo>
                  <a:lnTo>
                    <a:pt x="5382" y="334"/>
                  </a:lnTo>
                  <a:cubicBezTo>
                    <a:pt x="5382" y="525"/>
                    <a:pt x="5239" y="668"/>
                    <a:pt x="5049" y="668"/>
                  </a:cubicBezTo>
                  <a:cubicBezTo>
                    <a:pt x="4858" y="668"/>
                    <a:pt x="4715" y="525"/>
                    <a:pt x="4715" y="334"/>
                  </a:cubicBezTo>
                  <a:lnTo>
                    <a:pt x="4715" y="1"/>
                  </a:lnTo>
                  <a:lnTo>
                    <a:pt x="4049" y="1"/>
                  </a:lnTo>
                  <a:lnTo>
                    <a:pt x="4049" y="334"/>
                  </a:lnTo>
                  <a:cubicBezTo>
                    <a:pt x="4049" y="525"/>
                    <a:pt x="3906" y="668"/>
                    <a:pt x="3715" y="668"/>
                  </a:cubicBezTo>
                  <a:cubicBezTo>
                    <a:pt x="3525" y="668"/>
                    <a:pt x="3382" y="525"/>
                    <a:pt x="3382" y="334"/>
                  </a:cubicBezTo>
                  <a:lnTo>
                    <a:pt x="338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4231364" y="2886973"/>
              <a:ext cx="31567" cy="23710"/>
            </a:xfrm>
            <a:custGeom>
              <a:rect b="b" l="l" r="r" t="t"/>
              <a:pathLst>
                <a:path extrusionOk="0" h="667" w="906">
                  <a:moveTo>
                    <a:pt x="1" y="0"/>
                  </a:moveTo>
                  <a:lnTo>
                    <a:pt x="1" y="334"/>
                  </a:lnTo>
                  <a:cubicBezTo>
                    <a:pt x="1" y="500"/>
                    <a:pt x="144" y="667"/>
                    <a:pt x="334" y="667"/>
                  </a:cubicBezTo>
                  <a:lnTo>
                    <a:pt x="906" y="667"/>
                  </a:lnTo>
                  <a:lnTo>
                    <a:pt x="7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a:off x="4019802" y="2730344"/>
              <a:ext cx="399121" cy="312427"/>
            </a:xfrm>
            <a:custGeom>
              <a:rect b="b" l="l" r="r" t="t"/>
              <a:pathLst>
                <a:path extrusionOk="0" h="8789" w="11455">
                  <a:moveTo>
                    <a:pt x="3048" y="1025"/>
                  </a:moveTo>
                  <a:cubicBezTo>
                    <a:pt x="3215" y="1025"/>
                    <a:pt x="3382" y="1191"/>
                    <a:pt x="3382" y="1358"/>
                  </a:cubicBezTo>
                  <a:lnTo>
                    <a:pt x="3382" y="1715"/>
                  </a:lnTo>
                  <a:lnTo>
                    <a:pt x="9097" y="1715"/>
                  </a:lnTo>
                  <a:cubicBezTo>
                    <a:pt x="9288" y="1715"/>
                    <a:pt x="9431" y="1858"/>
                    <a:pt x="9431" y="2049"/>
                  </a:cubicBezTo>
                  <a:lnTo>
                    <a:pt x="9431" y="4025"/>
                  </a:lnTo>
                  <a:lnTo>
                    <a:pt x="10097" y="6669"/>
                  </a:lnTo>
                  <a:cubicBezTo>
                    <a:pt x="10121" y="6764"/>
                    <a:pt x="10097" y="6883"/>
                    <a:pt x="10026" y="6954"/>
                  </a:cubicBezTo>
                  <a:cubicBezTo>
                    <a:pt x="9954" y="7026"/>
                    <a:pt x="9859" y="7073"/>
                    <a:pt x="9764" y="7073"/>
                  </a:cubicBezTo>
                  <a:lnTo>
                    <a:pt x="7073" y="7073"/>
                  </a:lnTo>
                  <a:cubicBezTo>
                    <a:pt x="6882" y="7073"/>
                    <a:pt x="6740" y="6931"/>
                    <a:pt x="6740" y="6740"/>
                  </a:cubicBezTo>
                  <a:cubicBezTo>
                    <a:pt x="6740" y="6573"/>
                    <a:pt x="6882" y="6407"/>
                    <a:pt x="7073" y="6407"/>
                  </a:cubicBezTo>
                  <a:lnTo>
                    <a:pt x="7311" y="6407"/>
                  </a:lnTo>
                  <a:lnTo>
                    <a:pt x="7144" y="5740"/>
                  </a:lnTo>
                  <a:lnTo>
                    <a:pt x="6406" y="5740"/>
                  </a:lnTo>
                  <a:cubicBezTo>
                    <a:pt x="5835" y="5740"/>
                    <a:pt x="5382" y="5287"/>
                    <a:pt x="5382" y="4740"/>
                  </a:cubicBezTo>
                  <a:lnTo>
                    <a:pt x="5382" y="4406"/>
                  </a:lnTo>
                  <a:lnTo>
                    <a:pt x="2358" y="4406"/>
                  </a:lnTo>
                  <a:cubicBezTo>
                    <a:pt x="2191" y="4406"/>
                    <a:pt x="2024" y="4239"/>
                    <a:pt x="2024" y="4049"/>
                  </a:cubicBezTo>
                  <a:lnTo>
                    <a:pt x="2024" y="3049"/>
                  </a:lnTo>
                  <a:lnTo>
                    <a:pt x="1691" y="3049"/>
                  </a:lnTo>
                  <a:cubicBezTo>
                    <a:pt x="1500" y="3049"/>
                    <a:pt x="1357" y="2906"/>
                    <a:pt x="1357" y="2715"/>
                  </a:cubicBezTo>
                  <a:cubicBezTo>
                    <a:pt x="1357" y="2525"/>
                    <a:pt x="1500" y="2382"/>
                    <a:pt x="1691" y="2382"/>
                  </a:cubicBezTo>
                  <a:lnTo>
                    <a:pt x="2024" y="2382"/>
                  </a:lnTo>
                  <a:lnTo>
                    <a:pt x="2024" y="2049"/>
                  </a:lnTo>
                  <a:cubicBezTo>
                    <a:pt x="2024" y="1858"/>
                    <a:pt x="2167" y="1715"/>
                    <a:pt x="2358" y="1715"/>
                  </a:cubicBezTo>
                  <a:lnTo>
                    <a:pt x="2691" y="1715"/>
                  </a:lnTo>
                  <a:lnTo>
                    <a:pt x="2691" y="1358"/>
                  </a:lnTo>
                  <a:cubicBezTo>
                    <a:pt x="2691" y="1191"/>
                    <a:pt x="2858" y="1025"/>
                    <a:pt x="3048" y="1025"/>
                  </a:cubicBezTo>
                  <a:close/>
                  <a:moveTo>
                    <a:pt x="333" y="1"/>
                  </a:moveTo>
                  <a:cubicBezTo>
                    <a:pt x="143" y="1"/>
                    <a:pt x="0" y="143"/>
                    <a:pt x="0" y="334"/>
                  </a:cubicBezTo>
                  <a:lnTo>
                    <a:pt x="0" y="8431"/>
                  </a:lnTo>
                  <a:cubicBezTo>
                    <a:pt x="262" y="8216"/>
                    <a:pt x="643" y="8097"/>
                    <a:pt x="1024" y="8097"/>
                  </a:cubicBezTo>
                  <a:lnTo>
                    <a:pt x="2358" y="8097"/>
                  </a:lnTo>
                  <a:cubicBezTo>
                    <a:pt x="2905" y="8097"/>
                    <a:pt x="3405" y="8359"/>
                    <a:pt x="3715" y="8788"/>
                  </a:cubicBezTo>
                  <a:cubicBezTo>
                    <a:pt x="4025" y="8359"/>
                    <a:pt x="4501" y="8097"/>
                    <a:pt x="5049" y="8097"/>
                  </a:cubicBezTo>
                  <a:lnTo>
                    <a:pt x="6406" y="8097"/>
                  </a:lnTo>
                  <a:cubicBezTo>
                    <a:pt x="6954" y="8097"/>
                    <a:pt x="7430" y="8359"/>
                    <a:pt x="7740" y="8788"/>
                  </a:cubicBezTo>
                  <a:cubicBezTo>
                    <a:pt x="8049" y="8359"/>
                    <a:pt x="8526" y="8097"/>
                    <a:pt x="9097" y="8097"/>
                  </a:cubicBezTo>
                  <a:lnTo>
                    <a:pt x="10455" y="8097"/>
                  </a:lnTo>
                  <a:cubicBezTo>
                    <a:pt x="10836" y="8097"/>
                    <a:pt x="11193" y="8216"/>
                    <a:pt x="11455" y="8431"/>
                  </a:cubicBezTo>
                  <a:lnTo>
                    <a:pt x="11455" y="334"/>
                  </a:lnTo>
                  <a:cubicBezTo>
                    <a:pt x="11455" y="143"/>
                    <a:pt x="11312" y="1"/>
                    <a:pt x="1112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6"/>
          <p:cNvGrpSpPr/>
          <p:nvPr/>
        </p:nvGrpSpPr>
        <p:grpSpPr>
          <a:xfrm>
            <a:off x="1194613" y="3469407"/>
            <a:ext cx="399992" cy="263303"/>
            <a:chOff x="1270813" y="3469407"/>
            <a:chExt cx="399992" cy="263303"/>
          </a:xfrm>
        </p:grpSpPr>
        <p:sp>
          <p:nvSpPr>
            <p:cNvPr id="1262" name="Google Shape;1262;p66"/>
            <p:cNvSpPr/>
            <p:nvPr/>
          </p:nvSpPr>
          <p:spPr>
            <a:xfrm>
              <a:off x="1411889" y="3601471"/>
              <a:ext cx="117837" cy="71131"/>
            </a:xfrm>
            <a:custGeom>
              <a:rect b="b" l="l" r="r" t="t"/>
              <a:pathLst>
                <a:path extrusionOk="0" h="2001" w="3382">
                  <a:moveTo>
                    <a:pt x="2358" y="667"/>
                  </a:moveTo>
                  <a:cubicBezTo>
                    <a:pt x="2548" y="667"/>
                    <a:pt x="2691" y="810"/>
                    <a:pt x="2691" y="1001"/>
                  </a:cubicBezTo>
                  <a:cubicBezTo>
                    <a:pt x="2691" y="1191"/>
                    <a:pt x="2548" y="1334"/>
                    <a:pt x="2358" y="1334"/>
                  </a:cubicBezTo>
                  <a:lnTo>
                    <a:pt x="1024" y="1334"/>
                  </a:lnTo>
                  <a:cubicBezTo>
                    <a:pt x="834" y="1334"/>
                    <a:pt x="691" y="1191"/>
                    <a:pt x="691" y="1001"/>
                  </a:cubicBezTo>
                  <a:cubicBezTo>
                    <a:pt x="691" y="810"/>
                    <a:pt x="834" y="667"/>
                    <a:pt x="1024" y="667"/>
                  </a:cubicBezTo>
                  <a:close/>
                  <a:moveTo>
                    <a:pt x="0" y="1"/>
                  </a:moveTo>
                  <a:lnTo>
                    <a:pt x="0" y="2001"/>
                  </a:lnTo>
                  <a:lnTo>
                    <a:pt x="3382" y="2001"/>
                  </a:lnTo>
                  <a:lnTo>
                    <a:pt x="338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1270813" y="3469407"/>
              <a:ext cx="399992" cy="60146"/>
            </a:xfrm>
            <a:custGeom>
              <a:rect b="b" l="l" r="r" t="t"/>
              <a:pathLst>
                <a:path extrusionOk="0" h="1692" w="11480">
                  <a:moveTo>
                    <a:pt x="334" y="0"/>
                  </a:moveTo>
                  <a:cubicBezTo>
                    <a:pt x="144" y="0"/>
                    <a:pt x="1" y="143"/>
                    <a:pt x="1" y="334"/>
                  </a:cubicBezTo>
                  <a:lnTo>
                    <a:pt x="1" y="1691"/>
                  </a:lnTo>
                  <a:cubicBezTo>
                    <a:pt x="286" y="1477"/>
                    <a:pt x="620" y="1358"/>
                    <a:pt x="1001" y="1358"/>
                  </a:cubicBezTo>
                  <a:lnTo>
                    <a:pt x="10479" y="1358"/>
                  </a:lnTo>
                  <a:cubicBezTo>
                    <a:pt x="10860" y="1358"/>
                    <a:pt x="11193" y="1477"/>
                    <a:pt x="11479" y="1691"/>
                  </a:cubicBezTo>
                  <a:lnTo>
                    <a:pt x="11479" y="334"/>
                  </a:lnTo>
                  <a:cubicBezTo>
                    <a:pt x="11479" y="143"/>
                    <a:pt x="11336" y="0"/>
                    <a:pt x="1114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1342170" y="3601471"/>
              <a:ext cx="46515" cy="71131"/>
            </a:xfrm>
            <a:custGeom>
              <a:rect b="b" l="l" r="r" t="t"/>
              <a:pathLst>
                <a:path extrusionOk="0" h="2001" w="1335">
                  <a:moveTo>
                    <a:pt x="1001" y="1"/>
                  </a:moveTo>
                  <a:cubicBezTo>
                    <a:pt x="453" y="1"/>
                    <a:pt x="1" y="453"/>
                    <a:pt x="1" y="1001"/>
                  </a:cubicBezTo>
                  <a:cubicBezTo>
                    <a:pt x="1" y="1548"/>
                    <a:pt x="453" y="2001"/>
                    <a:pt x="1001" y="2001"/>
                  </a:cubicBezTo>
                  <a:lnTo>
                    <a:pt x="1334" y="2001"/>
                  </a:lnTo>
                  <a:lnTo>
                    <a:pt x="1334" y="1334"/>
                  </a:lnTo>
                  <a:lnTo>
                    <a:pt x="1001" y="1334"/>
                  </a:lnTo>
                  <a:cubicBezTo>
                    <a:pt x="810" y="1334"/>
                    <a:pt x="667" y="1191"/>
                    <a:pt x="667" y="1001"/>
                  </a:cubicBezTo>
                  <a:cubicBezTo>
                    <a:pt x="667" y="810"/>
                    <a:pt x="810" y="667"/>
                    <a:pt x="1001" y="667"/>
                  </a:cubicBezTo>
                  <a:lnTo>
                    <a:pt x="1334" y="667"/>
                  </a:lnTo>
                  <a:lnTo>
                    <a:pt x="1334"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1552931" y="3601471"/>
              <a:ext cx="46515" cy="71131"/>
            </a:xfrm>
            <a:custGeom>
              <a:rect b="b" l="l" r="r" t="t"/>
              <a:pathLst>
                <a:path extrusionOk="0" h="2001" w="1335">
                  <a:moveTo>
                    <a:pt x="1" y="1"/>
                  </a:moveTo>
                  <a:lnTo>
                    <a:pt x="1" y="667"/>
                  </a:lnTo>
                  <a:lnTo>
                    <a:pt x="334" y="667"/>
                  </a:lnTo>
                  <a:cubicBezTo>
                    <a:pt x="524" y="667"/>
                    <a:pt x="667" y="810"/>
                    <a:pt x="667" y="1001"/>
                  </a:cubicBezTo>
                  <a:cubicBezTo>
                    <a:pt x="667" y="1191"/>
                    <a:pt x="524" y="1334"/>
                    <a:pt x="334" y="1334"/>
                  </a:cubicBezTo>
                  <a:lnTo>
                    <a:pt x="1" y="1334"/>
                  </a:lnTo>
                  <a:lnTo>
                    <a:pt x="1" y="2001"/>
                  </a:lnTo>
                  <a:lnTo>
                    <a:pt x="334" y="2001"/>
                  </a:lnTo>
                  <a:cubicBezTo>
                    <a:pt x="882" y="2001"/>
                    <a:pt x="1334" y="1548"/>
                    <a:pt x="1334" y="1001"/>
                  </a:cubicBezTo>
                  <a:cubicBezTo>
                    <a:pt x="1334" y="453"/>
                    <a:pt x="882"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1270813" y="3541358"/>
              <a:ext cx="399992" cy="191352"/>
            </a:xfrm>
            <a:custGeom>
              <a:rect b="b" l="l" r="r" t="t"/>
              <a:pathLst>
                <a:path extrusionOk="0" h="5383" w="11480">
                  <a:moveTo>
                    <a:pt x="8431" y="1001"/>
                  </a:moveTo>
                  <a:cubicBezTo>
                    <a:pt x="9360" y="1001"/>
                    <a:pt x="10122" y="1763"/>
                    <a:pt x="10122" y="2692"/>
                  </a:cubicBezTo>
                  <a:cubicBezTo>
                    <a:pt x="10122" y="3620"/>
                    <a:pt x="9360" y="4359"/>
                    <a:pt x="8431" y="4359"/>
                  </a:cubicBezTo>
                  <a:lnTo>
                    <a:pt x="3049" y="4359"/>
                  </a:lnTo>
                  <a:cubicBezTo>
                    <a:pt x="2120" y="4359"/>
                    <a:pt x="1358" y="3620"/>
                    <a:pt x="1358" y="2692"/>
                  </a:cubicBezTo>
                  <a:cubicBezTo>
                    <a:pt x="1358" y="1763"/>
                    <a:pt x="2120" y="1001"/>
                    <a:pt x="3049" y="1001"/>
                  </a:cubicBezTo>
                  <a:close/>
                  <a:moveTo>
                    <a:pt x="1001" y="1"/>
                  </a:moveTo>
                  <a:cubicBezTo>
                    <a:pt x="453" y="1"/>
                    <a:pt x="1" y="453"/>
                    <a:pt x="1" y="1001"/>
                  </a:cubicBezTo>
                  <a:lnTo>
                    <a:pt x="1" y="5049"/>
                  </a:lnTo>
                  <a:cubicBezTo>
                    <a:pt x="1" y="5240"/>
                    <a:pt x="144" y="5383"/>
                    <a:pt x="334" y="5383"/>
                  </a:cubicBezTo>
                  <a:lnTo>
                    <a:pt x="11146" y="5383"/>
                  </a:lnTo>
                  <a:cubicBezTo>
                    <a:pt x="11336" y="5383"/>
                    <a:pt x="11479" y="5240"/>
                    <a:pt x="11479" y="5049"/>
                  </a:cubicBezTo>
                  <a:lnTo>
                    <a:pt x="11479" y="1001"/>
                  </a:lnTo>
                  <a:cubicBezTo>
                    <a:pt x="11479" y="453"/>
                    <a:pt x="11027" y="1"/>
                    <a:pt x="1047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6"/>
          <p:cNvGrpSpPr/>
          <p:nvPr/>
        </p:nvGrpSpPr>
        <p:grpSpPr>
          <a:xfrm>
            <a:off x="1929852" y="3421984"/>
            <a:ext cx="399992" cy="358144"/>
            <a:chOff x="1976091" y="3421984"/>
            <a:chExt cx="399992" cy="358144"/>
          </a:xfrm>
        </p:grpSpPr>
        <p:sp>
          <p:nvSpPr>
            <p:cNvPr id="1268" name="Google Shape;1268;p66"/>
            <p:cNvSpPr/>
            <p:nvPr/>
          </p:nvSpPr>
          <p:spPr>
            <a:xfrm>
              <a:off x="2164448" y="3660731"/>
              <a:ext cx="23275" cy="23746"/>
            </a:xfrm>
            <a:custGeom>
              <a:rect b="b" l="l" r="r" t="t"/>
              <a:pathLst>
                <a:path extrusionOk="0" h="668" w="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2117167" y="3613309"/>
              <a:ext cx="117872" cy="119404"/>
            </a:xfrm>
            <a:custGeom>
              <a:rect b="b" l="l" r="r" t="t"/>
              <a:pathLst>
                <a:path extrusionOk="0" h="3359" w="3383">
                  <a:moveTo>
                    <a:pt x="1691" y="668"/>
                  </a:moveTo>
                  <a:cubicBezTo>
                    <a:pt x="2239" y="668"/>
                    <a:pt x="2691" y="1120"/>
                    <a:pt x="2691" y="1668"/>
                  </a:cubicBezTo>
                  <a:cubicBezTo>
                    <a:pt x="2691" y="2239"/>
                    <a:pt x="2239" y="2692"/>
                    <a:pt x="1691" y="2692"/>
                  </a:cubicBezTo>
                  <a:cubicBezTo>
                    <a:pt x="1143" y="2692"/>
                    <a:pt x="691" y="2239"/>
                    <a:pt x="691" y="1668"/>
                  </a:cubicBezTo>
                  <a:cubicBezTo>
                    <a:pt x="691" y="1120"/>
                    <a:pt x="1143" y="668"/>
                    <a:pt x="1691" y="668"/>
                  </a:cubicBezTo>
                  <a:close/>
                  <a:moveTo>
                    <a:pt x="1691" y="1"/>
                  </a:moveTo>
                  <a:cubicBezTo>
                    <a:pt x="762" y="1"/>
                    <a:pt x="0" y="739"/>
                    <a:pt x="0" y="1668"/>
                  </a:cubicBezTo>
                  <a:cubicBezTo>
                    <a:pt x="0" y="2597"/>
                    <a:pt x="762" y="3359"/>
                    <a:pt x="1691" y="3359"/>
                  </a:cubicBezTo>
                  <a:cubicBezTo>
                    <a:pt x="2620" y="3359"/>
                    <a:pt x="3382" y="2597"/>
                    <a:pt x="3382" y="1668"/>
                  </a:cubicBezTo>
                  <a:cubicBezTo>
                    <a:pt x="3382" y="739"/>
                    <a:pt x="2620" y="1"/>
                    <a:pt x="1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6"/>
            <p:cNvSpPr/>
            <p:nvPr/>
          </p:nvSpPr>
          <p:spPr>
            <a:xfrm>
              <a:off x="1976091" y="3493118"/>
              <a:ext cx="399992" cy="287011"/>
            </a:xfrm>
            <a:custGeom>
              <a:rect b="b" l="l" r="r" t="t"/>
              <a:pathLst>
                <a:path extrusionOk="0" h="8074" w="11480">
                  <a:moveTo>
                    <a:pt x="2382" y="3382"/>
                  </a:moveTo>
                  <a:cubicBezTo>
                    <a:pt x="2573" y="3382"/>
                    <a:pt x="2716" y="3525"/>
                    <a:pt x="2716" y="3715"/>
                  </a:cubicBezTo>
                  <a:cubicBezTo>
                    <a:pt x="2716" y="3906"/>
                    <a:pt x="2573" y="4049"/>
                    <a:pt x="2382" y="4049"/>
                  </a:cubicBezTo>
                  <a:lnTo>
                    <a:pt x="1692" y="4049"/>
                  </a:lnTo>
                  <a:cubicBezTo>
                    <a:pt x="1501" y="4049"/>
                    <a:pt x="1335" y="3906"/>
                    <a:pt x="1335" y="3715"/>
                  </a:cubicBezTo>
                  <a:cubicBezTo>
                    <a:pt x="1335" y="3525"/>
                    <a:pt x="1501" y="3382"/>
                    <a:pt x="1692" y="3382"/>
                  </a:cubicBezTo>
                  <a:close/>
                  <a:moveTo>
                    <a:pt x="9765" y="3382"/>
                  </a:moveTo>
                  <a:cubicBezTo>
                    <a:pt x="9955" y="3382"/>
                    <a:pt x="10122" y="3525"/>
                    <a:pt x="10122" y="3715"/>
                  </a:cubicBezTo>
                  <a:cubicBezTo>
                    <a:pt x="10122" y="3906"/>
                    <a:pt x="9955" y="4049"/>
                    <a:pt x="9765" y="4049"/>
                  </a:cubicBezTo>
                  <a:lnTo>
                    <a:pt x="9098" y="4049"/>
                  </a:lnTo>
                  <a:cubicBezTo>
                    <a:pt x="8908" y="4049"/>
                    <a:pt x="8765" y="3906"/>
                    <a:pt x="8765" y="3715"/>
                  </a:cubicBezTo>
                  <a:cubicBezTo>
                    <a:pt x="8765" y="3525"/>
                    <a:pt x="8908" y="3382"/>
                    <a:pt x="9098" y="3382"/>
                  </a:cubicBezTo>
                  <a:close/>
                  <a:moveTo>
                    <a:pt x="2382" y="4716"/>
                  </a:moveTo>
                  <a:cubicBezTo>
                    <a:pt x="2573" y="4716"/>
                    <a:pt x="2716" y="4858"/>
                    <a:pt x="2716" y="5049"/>
                  </a:cubicBezTo>
                  <a:cubicBezTo>
                    <a:pt x="2716" y="5239"/>
                    <a:pt x="2573" y="5382"/>
                    <a:pt x="2382" y="5382"/>
                  </a:cubicBezTo>
                  <a:lnTo>
                    <a:pt x="1692" y="5382"/>
                  </a:lnTo>
                  <a:cubicBezTo>
                    <a:pt x="1501" y="5382"/>
                    <a:pt x="1335" y="5239"/>
                    <a:pt x="1335" y="5049"/>
                  </a:cubicBezTo>
                  <a:cubicBezTo>
                    <a:pt x="1335" y="4858"/>
                    <a:pt x="1501" y="4716"/>
                    <a:pt x="1692" y="4716"/>
                  </a:cubicBezTo>
                  <a:close/>
                  <a:moveTo>
                    <a:pt x="9765" y="4716"/>
                  </a:moveTo>
                  <a:cubicBezTo>
                    <a:pt x="9955" y="4716"/>
                    <a:pt x="10122" y="4858"/>
                    <a:pt x="10122" y="5049"/>
                  </a:cubicBezTo>
                  <a:cubicBezTo>
                    <a:pt x="10122" y="5239"/>
                    <a:pt x="9955" y="5382"/>
                    <a:pt x="9765" y="5382"/>
                  </a:cubicBezTo>
                  <a:lnTo>
                    <a:pt x="9098" y="5382"/>
                  </a:lnTo>
                  <a:cubicBezTo>
                    <a:pt x="8908" y="5382"/>
                    <a:pt x="8765" y="5239"/>
                    <a:pt x="8765" y="5049"/>
                  </a:cubicBezTo>
                  <a:cubicBezTo>
                    <a:pt x="8765" y="4858"/>
                    <a:pt x="8908" y="4716"/>
                    <a:pt x="9098" y="4716"/>
                  </a:cubicBezTo>
                  <a:close/>
                  <a:moveTo>
                    <a:pt x="2382" y="6073"/>
                  </a:moveTo>
                  <a:cubicBezTo>
                    <a:pt x="2573" y="6073"/>
                    <a:pt x="2716" y="6216"/>
                    <a:pt x="2716" y="6406"/>
                  </a:cubicBezTo>
                  <a:cubicBezTo>
                    <a:pt x="2716" y="6597"/>
                    <a:pt x="2573" y="6740"/>
                    <a:pt x="2382" y="6740"/>
                  </a:cubicBezTo>
                  <a:lnTo>
                    <a:pt x="1692" y="6740"/>
                  </a:lnTo>
                  <a:cubicBezTo>
                    <a:pt x="1501" y="6740"/>
                    <a:pt x="1335" y="6597"/>
                    <a:pt x="1335" y="6406"/>
                  </a:cubicBezTo>
                  <a:cubicBezTo>
                    <a:pt x="1335" y="6216"/>
                    <a:pt x="1501" y="6073"/>
                    <a:pt x="1692" y="6073"/>
                  </a:cubicBezTo>
                  <a:close/>
                  <a:moveTo>
                    <a:pt x="9765" y="6073"/>
                  </a:moveTo>
                  <a:cubicBezTo>
                    <a:pt x="9955" y="6073"/>
                    <a:pt x="10122" y="6216"/>
                    <a:pt x="10122" y="6406"/>
                  </a:cubicBezTo>
                  <a:cubicBezTo>
                    <a:pt x="10122" y="6597"/>
                    <a:pt x="9955" y="6740"/>
                    <a:pt x="9765" y="6740"/>
                  </a:cubicBezTo>
                  <a:lnTo>
                    <a:pt x="9098" y="6740"/>
                  </a:lnTo>
                  <a:cubicBezTo>
                    <a:pt x="8908" y="6740"/>
                    <a:pt x="8765" y="6597"/>
                    <a:pt x="8765" y="6406"/>
                  </a:cubicBezTo>
                  <a:cubicBezTo>
                    <a:pt x="8765" y="6216"/>
                    <a:pt x="8908" y="6073"/>
                    <a:pt x="9098" y="6073"/>
                  </a:cubicBezTo>
                  <a:close/>
                  <a:moveTo>
                    <a:pt x="5740" y="2691"/>
                  </a:moveTo>
                  <a:cubicBezTo>
                    <a:pt x="7026" y="2691"/>
                    <a:pt x="8098" y="3763"/>
                    <a:pt x="8098" y="5049"/>
                  </a:cubicBezTo>
                  <a:cubicBezTo>
                    <a:pt x="8098" y="6359"/>
                    <a:pt x="7050" y="7407"/>
                    <a:pt x="5740" y="7407"/>
                  </a:cubicBezTo>
                  <a:cubicBezTo>
                    <a:pt x="4454" y="7407"/>
                    <a:pt x="3383" y="6359"/>
                    <a:pt x="3383" y="5049"/>
                  </a:cubicBezTo>
                  <a:cubicBezTo>
                    <a:pt x="3383" y="3763"/>
                    <a:pt x="4454" y="2691"/>
                    <a:pt x="5740" y="2691"/>
                  </a:cubicBezTo>
                  <a:close/>
                  <a:moveTo>
                    <a:pt x="5073" y="0"/>
                  </a:moveTo>
                  <a:lnTo>
                    <a:pt x="5073" y="2025"/>
                  </a:lnTo>
                  <a:lnTo>
                    <a:pt x="1001" y="2025"/>
                  </a:lnTo>
                  <a:cubicBezTo>
                    <a:pt x="453" y="2025"/>
                    <a:pt x="1" y="2477"/>
                    <a:pt x="1" y="3049"/>
                  </a:cubicBezTo>
                  <a:lnTo>
                    <a:pt x="1" y="7073"/>
                  </a:lnTo>
                  <a:cubicBezTo>
                    <a:pt x="1" y="7621"/>
                    <a:pt x="453" y="8073"/>
                    <a:pt x="1001" y="8073"/>
                  </a:cubicBezTo>
                  <a:lnTo>
                    <a:pt x="10479" y="8073"/>
                  </a:lnTo>
                  <a:cubicBezTo>
                    <a:pt x="11027" y="8073"/>
                    <a:pt x="11480" y="7621"/>
                    <a:pt x="11480" y="7073"/>
                  </a:cubicBezTo>
                  <a:lnTo>
                    <a:pt x="11480" y="3049"/>
                  </a:lnTo>
                  <a:cubicBezTo>
                    <a:pt x="11480" y="2477"/>
                    <a:pt x="11027" y="2025"/>
                    <a:pt x="10479" y="2025"/>
                  </a:cubicBezTo>
                  <a:lnTo>
                    <a:pt x="6407" y="2025"/>
                  </a:lnTo>
                  <a:lnTo>
                    <a:pt x="640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2093927" y="3421984"/>
              <a:ext cx="164317" cy="47456"/>
            </a:xfrm>
            <a:custGeom>
              <a:rect b="b" l="l" r="r" t="t"/>
              <a:pathLst>
                <a:path extrusionOk="0" h="1335" w="4716">
                  <a:moveTo>
                    <a:pt x="334" y="1"/>
                  </a:moveTo>
                  <a:cubicBezTo>
                    <a:pt x="143" y="1"/>
                    <a:pt x="1" y="144"/>
                    <a:pt x="1" y="334"/>
                  </a:cubicBezTo>
                  <a:lnTo>
                    <a:pt x="1" y="668"/>
                  </a:lnTo>
                  <a:cubicBezTo>
                    <a:pt x="1" y="1049"/>
                    <a:pt x="310" y="1334"/>
                    <a:pt x="667" y="1334"/>
                  </a:cubicBezTo>
                  <a:lnTo>
                    <a:pt x="4049" y="1334"/>
                  </a:lnTo>
                  <a:cubicBezTo>
                    <a:pt x="4406" y="1334"/>
                    <a:pt x="4716" y="1049"/>
                    <a:pt x="4716" y="668"/>
                  </a:cubicBezTo>
                  <a:lnTo>
                    <a:pt x="4716" y="334"/>
                  </a:lnTo>
                  <a:cubicBezTo>
                    <a:pt x="4716" y="144"/>
                    <a:pt x="4573" y="1"/>
                    <a:pt x="4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66"/>
          <p:cNvGrpSpPr/>
          <p:nvPr/>
        </p:nvGrpSpPr>
        <p:grpSpPr>
          <a:xfrm>
            <a:off x="2665091" y="3397349"/>
            <a:ext cx="234002" cy="407314"/>
            <a:chOff x="2748615" y="3397349"/>
            <a:chExt cx="234002" cy="407314"/>
          </a:xfrm>
        </p:grpSpPr>
        <p:sp>
          <p:nvSpPr>
            <p:cNvPr id="1273" name="Google Shape;1273;p66"/>
            <p:cNvSpPr/>
            <p:nvPr/>
          </p:nvSpPr>
          <p:spPr>
            <a:xfrm>
              <a:off x="2748615" y="3541358"/>
              <a:ext cx="234002" cy="47456"/>
            </a:xfrm>
            <a:custGeom>
              <a:rect b="b" l="l" r="r" t="t"/>
              <a:pathLst>
                <a:path extrusionOk="0" h="1335" w="6716">
                  <a:moveTo>
                    <a:pt x="334" y="1"/>
                  </a:moveTo>
                  <a:cubicBezTo>
                    <a:pt x="143" y="1"/>
                    <a:pt x="0" y="144"/>
                    <a:pt x="0" y="334"/>
                  </a:cubicBezTo>
                  <a:lnTo>
                    <a:pt x="0" y="1001"/>
                  </a:lnTo>
                  <a:cubicBezTo>
                    <a:pt x="0" y="1191"/>
                    <a:pt x="143" y="1334"/>
                    <a:pt x="334" y="1334"/>
                  </a:cubicBezTo>
                  <a:lnTo>
                    <a:pt x="6383" y="1334"/>
                  </a:lnTo>
                  <a:cubicBezTo>
                    <a:pt x="6573" y="1334"/>
                    <a:pt x="6716" y="1191"/>
                    <a:pt x="6716" y="1001"/>
                  </a:cubicBezTo>
                  <a:lnTo>
                    <a:pt x="6716" y="334"/>
                  </a:lnTo>
                  <a:cubicBezTo>
                    <a:pt x="6716" y="144"/>
                    <a:pt x="6573" y="1"/>
                    <a:pt x="6383"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2861434" y="3397349"/>
              <a:ext cx="28257" cy="72090"/>
            </a:xfrm>
            <a:custGeom>
              <a:rect b="b" l="l" r="r" t="t"/>
              <a:pathLst>
                <a:path extrusionOk="0" h="2028" w="811">
                  <a:moveTo>
                    <a:pt x="455" y="1"/>
                  </a:moveTo>
                  <a:cubicBezTo>
                    <a:pt x="266" y="1"/>
                    <a:pt x="142" y="136"/>
                    <a:pt x="120" y="313"/>
                  </a:cubicBezTo>
                  <a:lnTo>
                    <a:pt x="1" y="2027"/>
                  </a:lnTo>
                  <a:lnTo>
                    <a:pt x="668" y="2027"/>
                  </a:lnTo>
                  <a:lnTo>
                    <a:pt x="787" y="360"/>
                  </a:lnTo>
                  <a:cubicBezTo>
                    <a:pt x="811" y="170"/>
                    <a:pt x="668" y="3"/>
                    <a:pt x="501" y="3"/>
                  </a:cubicBezTo>
                  <a:cubicBezTo>
                    <a:pt x="485" y="2"/>
                    <a:pt x="470" y="1"/>
                    <a:pt x="45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2773492" y="3613309"/>
              <a:ext cx="78047" cy="47456"/>
            </a:xfrm>
            <a:custGeom>
              <a:rect b="b" l="l" r="r" t="t"/>
              <a:pathLst>
                <a:path extrusionOk="0" h="1335" w="2240">
                  <a:moveTo>
                    <a:pt x="1" y="1"/>
                  </a:moveTo>
                  <a:lnTo>
                    <a:pt x="167" y="1335"/>
                  </a:lnTo>
                  <a:lnTo>
                    <a:pt x="548" y="1335"/>
                  </a:lnTo>
                  <a:cubicBezTo>
                    <a:pt x="1263" y="1311"/>
                    <a:pt x="1739" y="1239"/>
                    <a:pt x="2168" y="1120"/>
                  </a:cubicBezTo>
                  <a:lnTo>
                    <a:pt x="2239"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2873071" y="3613309"/>
              <a:ext cx="85503" cy="33059"/>
            </a:xfrm>
            <a:custGeom>
              <a:rect b="b" l="l" r="r" t="t"/>
              <a:pathLst>
                <a:path extrusionOk="0" h="930" w="2454">
                  <a:moveTo>
                    <a:pt x="48" y="1"/>
                  </a:moveTo>
                  <a:lnTo>
                    <a:pt x="0" y="930"/>
                  </a:lnTo>
                  <a:cubicBezTo>
                    <a:pt x="477" y="811"/>
                    <a:pt x="1048" y="668"/>
                    <a:pt x="1977" y="668"/>
                  </a:cubicBezTo>
                  <a:lnTo>
                    <a:pt x="2358" y="668"/>
                  </a:lnTo>
                  <a:lnTo>
                    <a:pt x="2453"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2782621" y="3660731"/>
              <a:ext cx="169300" cy="143932"/>
            </a:xfrm>
            <a:custGeom>
              <a:rect b="b" l="l" r="r" t="t"/>
              <a:pathLst>
                <a:path extrusionOk="0" h="4049" w="4859">
                  <a:moveTo>
                    <a:pt x="4573" y="1"/>
                  </a:moveTo>
                  <a:cubicBezTo>
                    <a:pt x="3597" y="24"/>
                    <a:pt x="3073" y="167"/>
                    <a:pt x="2525" y="310"/>
                  </a:cubicBezTo>
                  <a:lnTo>
                    <a:pt x="2382" y="2406"/>
                  </a:lnTo>
                  <a:cubicBezTo>
                    <a:pt x="2382" y="2572"/>
                    <a:pt x="2215" y="2715"/>
                    <a:pt x="2049" y="2715"/>
                  </a:cubicBezTo>
                  <a:lnTo>
                    <a:pt x="2025" y="2715"/>
                  </a:lnTo>
                  <a:cubicBezTo>
                    <a:pt x="1834" y="2692"/>
                    <a:pt x="1691" y="2549"/>
                    <a:pt x="1715" y="2358"/>
                  </a:cubicBezTo>
                  <a:lnTo>
                    <a:pt x="1858" y="501"/>
                  </a:lnTo>
                  <a:lnTo>
                    <a:pt x="1858" y="501"/>
                  </a:lnTo>
                  <a:cubicBezTo>
                    <a:pt x="1453" y="596"/>
                    <a:pt x="977" y="667"/>
                    <a:pt x="286" y="667"/>
                  </a:cubicBezTo>
                  <a:lnTo>
                    <a:pt x="1" y="667"/>
                  </a:lnTo>
                  <a:lnTo>
                    <a:pt x="310" y="3168"/>
                  </a:lnTo>
                  <a:cubicBezTo>
                    <a:pt x="358" y="3692"/>
                    <a:pt x="786" y="4049"/>
                    <a:pt x="1310" y="4049"/>
                  </a:cubicBezTo>
                  <a:lnTo>
                    <a:pt x="3478" y="4049"/>
                  </a:lnTo>
                  <a:cubicBezTo>
                    <a:pt x="3978" y="4049"/>
                    <a:pt x="4406" y="3692"/>
                    <a:pt x="4478" y="3168"/>
                  </a:cubicBezTo>
                  <a:lnTo>
                    <a:pt x="4859"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2779311" y="3469407"/>
              <a:ext cx="82159" cy="48274"/>
            </a:xfrm>
            <a:custGeom>
              <a:rect b="b" l="l" r="r" t="t"/>
              <a:pathLst>
                <a:path extrusionOk="0" h="1358" w="2358">
                  <a:moveTo>
                    <a:pt x="1477" y="0"/>
                  </a:moveTo>
                  <a:cubicBezTo>
                    <a:pt x="1429" y="0"/>
                    <a:pt x="1382" y="24"/>
                    <a:pt x="1334" y="48"/>
                  </a:cubicBezTo>
                  <a:cubicBezTo>
                    <a:pt x="1239" y="96"/>
                    <a:pt x="405" y="382"/>
                    <a:pt x="0" y="1358"/>
                  </a:cubicBezTo>
                  <a:lnTo>
                    <a:pt x="2263" y="1358"/>
                  </a:lnTo>
                  <a:lnTo>
                    <a:pt x="235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a:off x="2881364" y="3469407"/>
              <a:ext cx="70556" cy="48274"/>
            </a:xfrm>
            <a:custGeom>
              <a:rect b="b" l="l" r="r" t="t"/>
              <a:pathLst>
                <a:path extrusionOk="0" h="1358" w="2025">
                  <a:moveTo>
                    <a:pt x="96" y="0"/>
                  </a:moveTo>
                  <a:lnTo>
                    <a:pt x="1" y="1358"/>
                  </a:lnTo>
                  <a:lnTo>
                    <a:pt x="2025" y="1358"/>
                  </a:lnTo>
                  <a:cubicBezTo>
                    <a:pt x="1620" y="382"/>
                    <a:pt x="786" y="96"/>
                    <a:pt x="715" y="48"/>
                  </a:cubicBezTo>
                  <a:cubicBezTo>
                    <a:pt x="667" y="24"/>
                    <a:pt x="620" y="0"/>
                    <a:pt x="57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66"/>
          <p:cNvGrpSpPr/>
          <p:nvPr/>
        </p:nvGrpSpPr>
        <p:grpSpPr>
          <a:xfrm>
            <a:off x="3234341" y="3433858"/>
            <a:ext cx="399957" cy="334400"/>
            <a:chOff x="3370933" y="3433858"/>
            <a:chExt cx="399957" cy="334400"/>
          </a:xfrm>
        </p:grpSpPr>
        <p:sp>
          <p:nvSpPr>
            <p:cNvPr id="1281" name="Google Shape;1281;p66"/>
            <p:cNvSpPr/>
            <p:nvPr/>
          </p:nvSpPr>
          <p:spPr>
            <a:xfrm>
              <a:off x="3370933" y="3553231"/>
              <a:ext cx="399957" cy="215027"/>
            </a:xfrm>
            <a:custGeom>
              <a:rect b="b" l="l" r="r" t="t"/>
              <a:pathLst>
                <a:path extrusionOk="0" h="6049" w="11479">
                  <a:moveTo>
                    <a:pt x="9097" y="1691"/>
                  </a:moveTo>
                  <a:cubicBezTo>
                    <a:pt x="9288" y="1691"/>
                    <a:pt x="9454" y="1834"/>
                    <a:pt x="9454" y="2024"/>
                  </a:cubicBezTo>
                  <a:cubicBezTo>
                    <a:pt x="9454" y="2215"/>
                    <a:pt x="9288" y="2358"/>
                    <a:pt x="9097" y="2358"/>
                  </a:cubicBezTo>
                  <a:lnTo>
                    <a:pt x="6073" y="2358"/>
                  </a:lnTo>
                  <a:lnTo>
                    <a:pt x="6073" y="3691"/>
                  </a:lnTo>
                  <a:lnTo>
                    <a:pt x="9097" y="3691"/>
                  </a:lnTo>
                  <a:cubicBezTo>
                    <a:pt x="9288" y="3691"/>
                    <a:pt x="9454" y="3858"/>
                    <a:pt x="9454" y="4025"/>
                  </a:cubicBezTo>
                  <a:cubicBezTo>
                    <a:pt x="9454" y="4215"/>
                    <a:pt x="9288" y="4382"/>
                    <a:pt x="9097" y="4382"/>
                  </a:cubicBezTo>
                  <a:lnTo>
                    <a:pt x="2382" y="4382"/>
                  </a:lnTo>
                  <a:cubicBezTo>
                    <a:pt x="2191" y="4382"/>
                    <a:pt x="2048" y="4215"/>
                    <a:pt x="2048" y="4025"/>
                  </a:cubicBezTo>
                  <a:cubicBezTo>
                    <a:pt x="2048" y="3858"/>
                    <a:pt x="2191" y="3691"/>
                    <a:pt x="2382" y="3691"/>
                  </a:cubicBezTo>
                  <a:lnTo>
                    <a:pt x="5406" y="3691"/>
                  </a:lnTo>
                  <a:lnTo>
                    <a:pt x="5406" y="2358"/>
                  </a:lnTo>
                  <a:lnTo>
                    <a:pt x="2382" y="2358"/>
                  </a:lnTo>
                  <a:cubicBezTo>
                    <a:pt x="2191" y="2358"/>
                    <a:pt x="2048" y="2215"/>
                    <a:pt x="2048" y="2024"/>
                  </a:cubicBezTo>
                  <a:cubicBezTo>
                    <a:pt x="2048" y="1834"/>
                    <a:pt x="2191" y="1691"/>
                    <a:pt x="2382" y="1691"/>
                  </a:cubicBezTo>
                  <a:close/>
                  <a:moveTo>
                    <a:pt x="0" y="0"/>
                  </a:moveTo>
                  <a:lnTo>
                    <a:pt x="0" y="5716"/>
                  </a:lnTo>
                  <a:cubicBezTo>
                    <a:pt x="0" y="5906"/>
                    <a:pt x="167" y="6049"/>
                    <a:pt x="333" y="6049"/>
                  </a:cubicBezTo>
                  <a:lnTo>
                    <a:pt x="11145" y="6049"/>
                  </a:lnTo>
                  <a:cubicBezTo>
                    <a:pt x="11336" y="6049"/>
                    <a:pt x="11479" y="5906"/>
                    <a:pt x="11479" y="5716"/>
                  </a:cubicBezTo>
                  <a:lnTo>
                    <a:pt x="1147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3505355" y="3433858"/>
              <a:ext cx="96270" cy="35583"/>
            </a:xfrm>
            <a:custGeom>
              <a:rect b="b" l="l" r="r" t="t"/>
              <a:pathLst>
                <a:path extrusionOk="0" h="1001" w="2763">
                  <a:moveTo>
                    <a:pt x="0" y="0"/>
                  </a:moveTo>
                  <a:lnTo>
                    <a:pt x="1024" y="1000"/>
                  </a:lnTo>
                  <a:lnTo>
                    <a:pt x="2763" y="1000"/>
                  </a:lnTo>
                  <a:lnTo>
                    <a:pt x="173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3505355" y="3493118"/>
              <a:ext cx="96270" cy="36436"/>
            </a:xfrm>
            <a:custGeom>
              <a:rect b="b" l="l" r="r" t="t"/>
              <a:pathLst>
                <a:path extrusionOk="0" h="1025" w="2763">
                  <a:moveTo>
                    <a:pt x="1024" y="0"/>
                  </a:moveTo>
                  <a:lnTo>
                    <a:pt x="0" y="1024"/>
                  </a:lnTo>
                  <a:lnTo>
                    <a:pt x="1738" y="1024"/>
                  </a:lnTo>
                  <a:lnTo>
                    <a:pt x="2763"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3599116" y="3493118"/>
              <a:ext cx="96270" cy="36436"/>
            </a:xfrm>
            <a:custGeom>
              <a:rect b="b" l="l" r="r" t="t"/>
              <a:pathLst>
                <a:path extrusionOk="0" h="1025" w="2763">
                  <a:moveTo>
                    <a:pt x="1024" y="0"/>
                  </a:moveTo>
                  <a:lnTo>
                    <a:pt x="0" y="1024"/>
                  </a:lnTo>
                  <a:lnTo>
                    <a:pt x="1739" y="1024"/>
                  </a:lnTo>
                  <a:lnTo>
                    <a:pt x="2763"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3692876" y="3433858"/>
              <a:ext cx="78012" cy="35583"/>
            </a:xfrm>
            <a:custGeom>
              <a:rect b="b" l="l" r="r" t="t"/>
              <a:pathLst>
                <a:path extrusionOk="0" h="1001" w="2239">
                  <a:moveTo>
                    <a:pt x="0" y="0"/>
                  </a:moveTo>
                  <a:lnTo>
                    <a:pt x="1024" y="1000"/>
                  </a:lnTo>
                  <a:lnTo>
                    <a:pt x="2239" y="1000"/>
                  </a:lnTo>
                  <a:lnTo>
                    <a:pt x="2239" y="334"/>
                  </a:lnTo>
                  <a:cubicBezTo>
                    <a:pt x="2239" y="143"/>
                    <a:pt x="2096" y="0"/>
                    <a:pt x="190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3370933" y="3433858"/>
              <a:ext cx="148534" cy="95694"/>
            </a:xfrm>
            <a:custGeom>
              <a:rect b="b" l="l" r="r" t="t"/>
              <a:pathLst>
                <a:path extrusionOk="0" h="2692" w="4263">
                  <a:moveTo>
                    <a:pt x="1715" y="1000"/>
                  </a:moveTo>
                  <a:cubicBezTo>
                    <a:pt x="1905" y="1000"/>
                    <a:pt x="2048" y="1143"/>
                    <a:pt x="2048" y="1334"/>
                  </a:cubicBezTo>
                  <a:cubicBezTo>
                    <a:pt x="2048" y="1524"/>
                    <a:pt x="1905" y="1667"/>
                    <a:pt x="1715" y="1667"/>
                  </a:cubicBezTo>
                  <a:cubicBezTo>
                    <a:pt x="1524" y="1667"/>
                    <a:pt x="1381" y="1524"/>
                    <a:pt x="1381" y="1334"/>
                  </a:cubicBezTo>
                  <a:cubicBezTo>
                    <a:pt x="1381" y="1143"/>
                    <a:pt x="1524" y="1000"/>
                    <a:pt x="1715" y="1000"/>
                  </a:cubicBezTo>
                  <a:close/>
                  <a:moveTo>
                    <a:pt x="333" y="0"/>
                  </a:moveTo>
                  <a:cubicBezTo>
                    <a:pt x="167" y="0"/>
                    <a:pt x="0" y="143"/>
                    <a:pt x="0" y="334"/>
                  </a:cubicBezTo>
                  <a:lnTo>
                    <a:pt x="0" y="2691"/>
                  </a:lnTo>
                  <a:lnTo>
                    <a:pt x="2905" y="2691"/>
                  </a:lnTo>
                  <a:lnTo>
                    <a:pt x="4263" y="1334"/>
                  </a:lnTo>
                  <a:lnTo>
                    <a:pt x="290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3692876" y="3493118"/>
              <a:ext cx="78012" cy="36436"/>
            </a:xfrm>
            <a:custGeom>
              <a:rect b="b" l="l" r="r" t="t"/>
              <a:pathLst>
                <a:path extrusionOk="0" h="1025" w="2239">
                  <a:moveTo>
                    <a:pt x="1024" y="0"/>
                  </a:moveTo>
                  <a:lnTo>
                    <a:pt x="0" y="1024"/>
                  </a:lnTo>
                  <a:lnTo>
                    <a:pt x="2239" y="1024"/>
                  </a:lnTo>
                  <a:lnTo>
                    <a:pt x="22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3599116" y="3433858"/>
              <a:ext cx="96270" cy="35583"/>
            </a:xfrm>
            <a:custGeom>
              <a:rect b="b" l="l" r="r" t="t"/>
              <a:pathLst>
                <a:path extrusionOk="0" h="1001" w="2763">
                  <a:moveTo>
                    <a:pt x="0" y="0"/>
                  </a:moveTo>
                  <a:lnTo>
                    <a:pt x="1024" y="1000"/>
                  </a:lnTo>
                  <a:lnTo>
                    <a:pt x="2763" y="1000"/>
                  </a:lnTo>
                  <a:lnTo>
                    <a:pt x="17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6"/>
          <p:cNvGrpSpPr/>
          <p:nvPr/>
        </p:nvGrpSpPr>
        <p:grpSpPr>
          <a:xfrm>
            <a:off x="3969545" y="3397456"/>
            <a:ext cx="304558" cy="407211"/>
            <a:chOff x="4067083" y="3397456"/>
            <a:chExt cx="304558" cy="407211"/>
          </a:xfrm>
        </p:grpSpPr>
        <p:sp>
          <p:nvSpPr>
            <p:cNvPr id="1290" name="Google Shape;1290;p66"/>
            <p:cNvSpPr/>
            <p:nvPr/>
          </p:nvSpPr>
          <p:spPr>
            <a:xfrm>
              <a:off x="4325125" y="3756393"/>
              <a:ext cx="46515" cy="48274"/>
            </a:xfrm>
            <a:custGeom>
              <a:rect b="b" l="l" r="r" t="t"/>
              <a:pathLst>
                <a:path extrusionOk="0" h="1358" w="1335">
                  <a:moveTo>
                    <a:pt x="1001" y="1"/>
                  </a:moveTo>
                  <a:cubicBezTo>
                    <a:pt x="453" y="1"/>
                    <a:pt x="1" y="477"/>
                    <a:pt x="1" y="1025"/>
                  </a:cubicBezTo>
                  <a:lnTo>
                    <a:pt x="1" y="1358"/>
                  </a:lnTo>
                  <a:lnTo>
                    <a:pt x="1001" y="1358"/>
                  </a:lnTo>
                  <a:cubicBezTo>
                    <a:pt x="1191" y="1358"/>
                    <a:pt x="1334" y="1215"/>
                    <a:pt x="1334" y="1025"/>
                  </a:cubicBezTo>
                  <a:lnTo>
                    <a:pt x="1334"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4067083" y="3397456"/>
              <a:ext cx="304558" cy="407197"/>
            </a:xfrm>
            <a:custGeom>
              <a:rect b="b" l="l" r="r" t="t"/>
              <a:pathLst>
                <a:path extrusionOk="0" h="11455" w="8741">
                  <a:moveTo>
                    <a:pt x="4382" y="1358"/>
                  </a:moveTo>
                  <a:cubicBezTo>
                    <a:pt x="5668" y="1358"/>
                    <a:pt x="6716" y="2406"/>
                    <a:pt x="6716" y="3715"/>
                  </a:cubicBezTo>
                  <a:cubicBezTo>
                    <a:pt x="6716" y="4358"/>
                    <a:pt x="6454" y="4954"/>
                    <a:pt x="6002" y="5382"/>
                  </a:cubicBezTo>
                  <a:lnTo>
                    <a:pt x="6383" y="5382"/>
                  </a:lnTo>
                  <a:cubicBezTo>
                    <a:pt x="6573" y="5382"/>
                    <a:pt x="6716" y="5549"/>
                    <a:pt x="6716" y="5740"/>
                  </a:cubicBezTo>
                  <a:cubicBezTo>
                    <a:pt x="6716" y="5906"/>
                    <a:pt x="6573" y="6073"/>
                    <a:pt x="6383" y="6073"/>
                  </a:cubicBezTo>
                  <a:lnTo>
                    <a:pt x="4382" y="6073"/>
                  </a:lnTo>
                  <a:cubicBezTo>
                    <a:pt x="3073" y="6073"/>
                    <a:pt x="2025" y="5001"/>
                    <a:pt x="2025" y="3715"/>
                  </a:cubicBezTo>
                  <a:cubicBezTo>
                    <a:pt x="2025" y="2406"/>
                    <a:pt x="3073" y="1358"/>
                    <a:pt x="4382" y="1358"/>
                  </a:cubicBezTo>
                  <a:close/>
                  <a:moveTo>
                    <a:pt x="5049" y="6740"/>
                  </a:moveTo>
                  <a:cubicBezTo>
                    <a:pt x="5240" y="6740"/>
                    <a:pt x="5383" y="6883"/>
                    <a:pt x="5383" y="7073"/>
                  </a:cubicBezTo>
                  <a:cubicBezTo>
                    <a:pt x="5383" y="7264"/>
                    <a:pt x="5240" y="7407"/>
                    <a:pt x="5049" y="7407"/>
                  </a:cubicBezTo>
                  <a:lnTo>
                    <a:pt x="3692" y="7407"/>
                  </a:lnTo>
                  <a:cubicBezTo>
                    <a:pt x="3501" y="7407"/>
                    <a:pt x="3358" y="7264"/>
                    <a:pt x="3358" y="7073"/>
                  </a:cubicBezTo>
                  <a:cubicBezTo>
                    <a:pt x="3358" y="6883"/>
                    <a:pt x="3501" y="6740"/>
                    <a:pt x="3692" y="6740"/>
                  </a:cubicBezTo>
                  <a:close/>
                  <a:moveTo>
                    <a:pt x="6383" y="8073"/>
                  </a:moveTo>
                  <a:cubicBezTo>
                    <a:pt x="6573" y="8073"/>
                    <a:pt x="6716" y="8240"/>
                    <a:pt x="6716" y="8407"/>
                  </a:cubicBezTo>
                  <a:cubicBezTo>
                    <a:pt x="6716" y="8597"/>
                    <a:pt x="6573" y="8764"/>
                    <a:pt x="6383" y="8764"/>
                  </a:cubicBezTo>
                  <a:lnTo>
                    <a:pt x="2358" y="8764"/>
                  </a:lnTo>
                  <a:cubicBezTo>
                    <a:pt x="2168" y="8764"/>
                    <a:pt x="2025" y="8597"/>
                    <a:pt x="2025" y="8407"/>
                  </a:cubicBezTo>
                  <a:cubicBezTo>
                    <a:pt x="2025" y="8240"/>
                    <a:pt x="2168" y="8073"/>
                    <a:pt x="2358" y="8073"/>
                  </a:cubicBezTo>
                  <a:close/>
                  <a:moveTo>
                    <a:pt x="5049" y="9431"/>
                  </a:moveTo>
                  <a:cubicBezTo>
                    <a:pt x="5240" y="9431"/>
                    <a:pt x="5383" y="9574"/>
                    <a:pt x="5383" y="9764"/>
                  </a:cubicBezTo>
                  <a:cubicBezTo>
                    <a:pt x="5383" y="9955"/>
                    <a:pt x="5240" y="10098"/>
                    <a:pt x="5049" y="10098"/>
                  </a:cubicBezTo>
                  <a:lnTo>
                    <a:pt x="3692" y="10098"/>
                  </a:lnTo>
                  <a:cubicBezTo>
                    <a:pt x="3501" y="10098"/>
                    <a:pt x="3358" y="9955"/>
                    <a:pt x="3358" y="9764"/>
                  </a:cubicBezTo>
                  <a:cubicBezTo>
                    <a:pt x="3358" y="9574"/>
                    <a:pt x="3501" y="9431"/>
                    <a:pt x="3692" y="9431"/>
                  </a:cubicBezTo>
                  <a:close/>
                  <a:moveTo>
                    <a:pt x="2025" y="0"/>
                  </a:moveTo>
                  <a:lnTo>
                    <a:pt x="2025" y="334"/>
                  </a:lnTo>
                  <a:cubicBezTo>
                    <a:pt x="2025" y="1262"/>
                    <a:pt x="1263" y="2024"/>
                    <a:pt x="334" y="2024"/>
                  </a:cubicBezTo>
                  <a:lnTo>
                    <a:pt x="0" y="2024"/>
                  </a:lnTo>
                  <a:lnTo>
                    <a:pt x="0" y="9431"/>
                  </a:lnTo>
                  <a:lnTo>
                    <a:pt x="334" y="9431"/>
                  </a:lnTo>
                  <a:cubicBezTo>
                    <a:pt x="1263" y="9431"/>
                    <a:pt x="2025" y="10193"/>
                    <a:pt x="2025" y="11122"/>
                  </a:cubicBezTo>
                  <a:lnTo>
                    <a:pt x="2025" y="11455"/>
                  </a:lnTo>
                  <a:lnTo>
                    <a:pt x="6716" y="11455"/>
                  </a:lnTo>
                  <a:lnTo>
                    <a:pt x="6716" y="11122"/>
                  </a:lnTo>
                  <a:cubicBezTo>
                    <a:pt x="6716" y="10193"/>
                    <a:pt x="7478" y="9431"/>
                    <a:pt x="8407" y="9431"/>
                  </a:cubicBezTo>
                  <a:lnTo>
                    <a:pt x="8740" y="9431"/>
                  </a:lnTo>
                  <a:lnTo>
                    <a:pt x="8740" y="2024"/>
                  </a:lnTo>
                  <a:lnTo>
                    <a:pt x="8407" y="2024"/>
                  </a:lnTo>
                  <a:cubicBezTo>
                    <a:pt x="7478" y="2024"/>
                    <a:pt x="6716" y="1262"/>
                    <a:pt x="6716" y="334"/>
                  </a:cubicBezTo>
                  <a:lnTo>
                    <a:pt x="671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4160843" y="3469407"/>
              <a:ext cx="117036" cy="119404"/>
            </a:xfrm>
            <a:custGeom>
              <a:rect b="b" l="l" r="r" t="t"/>
              <a:pathLst>
                <a:path extrusionOk="0" h="3359" w="3359">
                  <a:moveTo>
                    <a:pt x="1691" y="667"/>
                  </a:moveTo>
                  <a:cubicBezTo>
                    <a:pt x="1858" y="667"/>
                    <a:pt x="2025" y="834"/>
                    <a:pt x="2025" y="1024"/>
                  </a:cubicBezTo>
                  <a:cubicBezTo>
                    <a:pt x="2025" y="1191"/>
                    <a:pt x="1858" y="1358"/>
                    <a:pt x="1691" y="1358"/>
                  </a:cubicBezTo>
                  <a:cubicBezTo>
                    <a:pt x="1501" y="1358"/>
                    <a:pt x="1334" y="1191"/>
                    <a:pt x="1334" y="1024"/>
                  </a:cubicBezTo>
                  <a:cubicBezTo>
                    <a:pt x="1334" y="834"/>
                    <a:pt x="1501" y="667"/>
                    <a:pt x="1691" y="667"/>
                  </a:cubicBezTo>
                  <a:close/>
                  <a:moveTo>
                    <a:pt x="1001" y="1358"/>
                  </a:moveTo>
                  <a:cubicBezTo>
                    <a:pt x="1191" y="1358"/>
                    <a:pt x="1334" y="1501"/>
                    <a:pt x="1334" y="1691"/>
                  </a:cubicBezTo>
                  <a:cubicBezTo>
                    <a:pt x="1334" y="1882"/>
                    <a:pt x="1191" y="2025"/>
                    <a:pt x="1001" y="2025"/>
                  </a:cubicBezTo>
                  <a:cubicBezTo>
                    <a:pt x="810" y="2025"/>
                    <a:pt x="667" y="1882"/>
                    <a:pt x="667" y="1691"/>
                  </a:cubicBezTo>
                  <a:cubicBezTo>
                    <a:pt x="667" y="1501"/>
                    <a:pt x="810" y="1358"/>
                    <a:pt x="1001" y="1358"/>
                  </a:cubicBezTo>
                  <a:close/>
                  <a:moveTo>
                    <a:pt x="2358" y="1358"/>
                  </a:moveTo>
                  <a:cubicBezTo>
                    <a:pt x="2549" y="1358"/>
                    <a:pt x="2692" y="1501"/>
                    <a:pt x="2692" y="1691"/>
                  </a:cubicBezTo>
                  <a:cubicBezTo>
                    <a:pt x="2692" y="1882"/>
                    <a:pt x="2549" y="2025"/>
                    <a:pt x="2358" y="2025"/>
                  </a:cubicBezTo>
                  <a:cubicBezTo>
                    <a:pt x="2168" y="2025"/>
                    <a:pt x="2025" y="1882"/>
                    <a:pt x="2025" y="1691"/>
                  </a:cubicBezTo>
                  <a:cubicBezTo>
                    <a:pt x="2025" y="1501"/>
                    <a:pt x="2168" y="1358"/>
                    <a:pt x="2358" y="1358"/>
                  </a:cubicBezTo>
                  <a:close/>
                  <a:moveTo>
                    <a:pt x="1691" y="2025"/>
                  </a:moveTo>
                  <a:cubicBezTo>
                    <a:pt x="1858" y="2025"/>
                    <a:pt x="2025" y="2168"/>
                    <a:pt x="2025" y="2358"/>
                  </a:cubicBezTo>
                  <a:cubicBezTo>
                    <a:pt x="2025" y="2549"/>
                    <a:pt x="1858" y="2692"/>
                    <a:pt x="1691" y="2692"/>
                  </a:cubicBezTo>
                  <a:cubicBezTo>
                    <a:pt x="1501" y="2692"/>
                    <a:pt x="1334" y="2549"/>
                    <a:pt x="1334" y="2358"/>
                  </a:cubicBezTo>
                  <a:cubicBezTo>
                    <a:pt x="1334" y="2168"/>
                    <a:pt x="1501" y="2025"/>
                    <a:pt x="1691" y="2025"/>
                  </a:cubicBezTo>
                  <a:close/>
                  <a:moveTo>
                    <a:pt x="1691" y="0"/>
                  </a:moveTo>
                  <a:cubicBezTo>
                    <a:pt x="763" y="0"/>
                    <a:pt x="0" y="763"/>
                    <a:pt x="0" y="1691"/>
                  </a:cubicBezTo>
                  <a:cubicBezTo>
                    <a:pt x="0" y="2620"/>
                    <a:pt x="763" y="3358"/>
                    <a:pt x="1691" y="3358"/>
                  </a:cubicBezTo>
                  <a:cubicBezTo>
                    <a:pt x="2596" y="3358"/>
                    <a:pt x="3358" y="2620"/>
                    <a:pt x="3358" y="1691"/>
                  </a:cubicBezTo>
                  <a:cubicBezTo>
                    <a:pt x="3358" y="763"/>
                    <a:pt x="2596"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4067083" y="3756393"/>
              <a:ext cx="46515" cy="48274"/>
            </a:xfrm>
            <a:custGeom>
              <a:rect b="b" l="l" r="r" t="t"/>
              <a:pathLst>
                <a:path extrusionOk="0" h="1358" w="1335">
                  <a:moveTo>
                    <a:pt x="0" y="1"/>
                  </a:moveTo>
                  <a:lnTo>
                    <a:pt x="0" y="1025"/>
                  </a:lnTo>
                  <a:cubicBezTo>
                    <a:pt x="0" y="1215"/>
                    <a:pt x="143" y="1358"/>
                    <a:pt x="334" y="1358"/>
                  </a:cubicBezTo>
                  <a:lnTo>
                    <a:pt x="1334" y="1358"/>
                  </a:lnTo>
                  <a:lnTo>
                    <a:pt x="1334" y="1025"/>
                  </a:lnTo>
                  <a:cubicBezTo>
                    <a:pt x="1334" y="477"/>
                    <a:pt x="882"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4325125" y="3397456"/>
              <a:ext cx="46515" cy="48274"/>
            </a:xfrm>
            <a:custGeom>
              <a:rect b="b" l="l" r="r" t="t"/>
              <a:pathLst>
                <a:path extrusionOk="0" h="1358" w="1335">
                  <a:moveTo>
                    <a:pt x="1" y="0"/>
                  </a:moveTo>
                  <a:lnTo>
                    <a:pt x="1" y="334"/>
                  </a:lnTo>
                  <a:cubicBezTo>
                    <a:pt x="1" y="881"/>
                    <a:pt x="453" y="1358"/>
                    <a:pt x="1001" y="1358"/>
                  </a:cubicBezTo>
                  <a:lnTo>
                    <a:pt x="1334" y="1358"/>
                  </a:lnTo>
                  <a:lnTo>
                    <a:pt x="1334" y="334"/>
                  </a:lnTo>
                  <a:cubicBezTo>
                    <a:pt x="1334" y="143"/>
                    <a:pt x="1191"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4067083" y="3397456"/>
              <a:ext cx="46515" cy="48274"/>
            </a:xfrm>
            <a:custGeom>
              <a:rect b="b" l="l" r="r" t="t"/>
              <a:pathLst>
                <a:path extrusionOk="0" h="1358" w="1335">
                  <a:moveTo>
                    <a:pt x="334" y="0"/>
                  </a:moveTo>
                  <a:cubicBezTo>
                    <a:pt x="143" y="0"/>
                    <a:pt x="0" y="143"/>
                    <a:pt x="0" y="334"/>
                  </a:cubicBezTo>
                  <a:lnTo>
                    <a:pt x="0" y="1358"/>
                  </a:lnTo>
                  <a:lnTo>
                    <a:pt x="334" y="1358"/>
                  </a:lnTo>
                  <a:cubicBezTo>
                    <a:pt x="882" y="1358"/>
                    <a:pt x="1334" y="881"/>
                    <a:pt x="1334" y="334"/>
                  </a:cubicBezTo>
                  <a:lnTo>
                    <a:pt x="1334"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66"/>
          <p:cNvGrpSpPr/>
          <p:nvPr/>
        </p:nvGrpSpPr>
        <p:grpSpPr>
          <a:xfrm>
            <a:off x="1194613" y="4095033"/>
            <a:ext cx="399992" cy="408903"/>
            <a:chOff x="1270813" y="4095033"/>
            <a:chExt cx="399992" cy="408903"/>
          </a:xfrm>
        </p:grpSpPr>
        <p:sp>
          <p:nvSpPr>
            <p:cNvPr id="1297" name="Google Shape;1297;p66"/>
            <p:cNvSpPr/>
            <p:nvPr/>
          </p:nvSpPr>
          <p:spPr>
            <a:xfrm>
              <a:off x="1388649" y="4267729"/>
              <a:ext cx="23275" cy="62670"/>
            </a:xfrm>
            <a:custGeom>
              <a:rect b="b" l="l" r="r" t="t"/>
              <a:pathLst>
                <a:path extrusionOk="0" h="1763" w="668">
                  <a:moveTo>
                    <a:pt x="167" y="0"/>
                  </a:moveTo>
                  <a:cubicBezTo>
                    <a:pt x="72" y="286"/>
                    <a:pt x="0" y="572"/>
                    <a:pt x="0" y="882"/>
                  </a:cubicBezTo>
                  <a:cubicBezTo>
                    <a:pt x="0" y="1191"/>
                    <a:pt x="72" y="1477"/>
                    <a:pt x="167" y="1763"/>
                  </a:cubicBezTo>
                  <a:cubicBezTo>
                    <a:pt x="477" y="1572"/>
                    <a:pt x="667" y="1263"/>
                    <a:pt x="667" y="882"/>
                  </a:cubicBezTo>
                  <a:cubicBezTo>
                    <a:pt x="667" y="501"/>
                    <a:pt x="477" y="191"/>
                    <a:pt x="16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1342170" y="4263499"/>
              <a:ext cx="29093" cy="71131"/>
            </a:xfrm>
            <a:custGeom>
              <a:rect b="b" l="l" r="r" t="t"/>
              <a:pathLst>
                <a:path extrusionOk="0" h="2001" w="835">
                  <a:moveTo>
                    <a:pt x="834" y="0"/>
                  </a:moveTo>
                  <a:lnTo>
                    <a:pt x="834" y="0"/>
                  </a:lnTo>
                  <a:cubicBezTo>
                    <a:pt x="358" y="96"/>
                    <a:pt x="1" y="500"/>
                    <a:pt x="1" y="1001"/>
                  </a:cubicBezTo>
                  <a:cubicBezTo>
                    <a:pt x="1" y="1501"/>
                    <a:pt x="358" y="1905"/>
                    <a:pt x="834" y="2001"/>
                  </a:cubicBezTo>
                  <a:cubicBezTo>
                    <a:pt x="715" y="1667"/>
                    <a:pt x="667" y="1334"/>
                    <a:pt x="667" y="1001"/>
                  </a:cubicBezTo>
                  <a:cubicBezTo>
                    <a:pt x="667" y="667"/>
                    <a:pt x="715" y="334"/>
                    <a:pt x="8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1435930" y="4167837"/>
              <a:ext cx="69755" cy="29647"/>
            </a:xfrm>
            <a:custGeom>
              <a:rect b="b" l="l" r="r" t="t"/>
              <a:pathLst>
                <a:path extrusionOk="0" h="834" w="2002">
                  <a:moveTo>
                    <a:pt x="1001" y="0"/>
                  </a:moveTo>
                  <a:cubicBezTo>
                    <a:pt x="501" y="0"/>
                    <a:pt x="96" y="358"/>
                    <a:pt x="1" y="834"/>
                  </a:cubicBezTo>
                  <a:cubicBezTo>
                    <a:pt x="334" y="715"/>
                    <a:pt x="668" y="667"/>
                    <a:pt x="1001" y="667"/>
                  </a:cubicBezTo>
                  <a:cubicBezTo>
                    <a:pt x="1334" y="667"/>
                    <a:pt x="1668" y="715"/>
                    <a:pt x="2001" y="834"/>
                  </a:cubicBezTo>
                  <a:cubicBezTo>
                    <a:pt x="1906" y="358"/>
                    <a:pt x="1501"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1440076" y="4215224"/>
              <a:ext cx="61462" cy="23746"/>
            </a:xfrm>
            <a:custGeom>
              <a:rect b="b" l="l" r="r" t="t"/>
              <a:pathLst>
                <a:path extrusionOk="0" h="668" w="1764">
                  <a:moveTo>
                    <a:pt x="882" y="1"/>
                  </a:moveTo>
                  <a:cubicBezTo>
                    <a:pt x="572" y="1"/>
                    <a:pt x="287" y="72"/>
                    <a:pt x="1" y="168"/>
                  </a:cubicBezTo>
                  <a:cubicBezTo>
                    <a:pt x="191" y="477"/>
                    <a:pt x="501" y="668"/>
                    <a:pt x="882" y="668"/>
                  </a:cubicBezTo>
                  <a:cubicBezTo>
                    <a:pt x="1263" y="668"/>
                    <a:pt x="1573" y="477"/>
                    <a:pt x="1763" y="168"/>
                  </a:cubicBezTo>
                  <a:cubicBezTo>
                    <a:pt x="1477" y="72"/>
                    <a:pt x="1192" y="1"/>
                    <a:pt x="8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1440076" y="4359161"/>
              <a:ext cx="61462" cy="23746"/>
            </a:xfrm>
            <a:custGeom>
              <a:rect b="b" l="l" r="r" t="t"/>
              <a:pathLst>
                <a:path extrusionOk="0" h="668" w="1764">
                  <a:moveTo>
                    <a:pt x="882" y="0"/>
                  </a:moveTo>
                  <a:cubicBezTo>
                    <a:pt x="501" y="0"/>
                    <a:pt x="191" y="191"/>
                    <a:pt x="1" y="500"/>
                  </a:cubicBezTo>
                  <a:cubicBezTo>
                    <a:pt x="287" y="596"/>
                    <a:pt x="572" y="667"/>
                    <a:pt x="882" y="667"/>
                  </a:cubicBezTo>
                  <a:cubicBezTo>
                    <a:pt x="1192" y="667"/>
                    <a:pt x="1477" y="596"/>
                    <a:pt x="1763" y="500"/>
                  </a:cubicBezTo>
                  <a:cubicBezTo>
                    <a:pt x="1573" y="191"/>
                    <a:pt x="1263" y="0"/>
                    <a:pt x="8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1570352" y="4263499"/>
              <a:ext cx="29093" cy="71131"/>
            </a:xfrm>
            <a:custGeom>
              <a:rect b="b" l="l" r="r" t="t"/>
              <a:pathLst>
                <a:path extrusionOk="0" h="2001" w="835">
                  <a:moveTo>
                    <a:pt x="1" y="0"/>
                  </a:moveTo>
                  <a:cubicBezTo>
                    <a:pt x="120" y="334"/>
                    <a:pt x="167" y="667"/>
                    <a:pt x="167" y="1001"/>
                  </a:cubicBezTo>
                  <a:cubicBezTo>
                    <a:pt x="167" y="1334"/>
                    <a:pt x="120" y="1667"/>
                    <a:pt x="1" y="2001"/>
                  </a:cubicBezTo>
                  <a:cubicBezTo>
                    <a:pt x="477" y="1905"/>
                    <a:pt x="834" y="1501"/>
                    <a:pt x="834" y="1001"/>
                  </a:cubicBezTo>
                  <a:cubicBezTo>
                    <a:pt x="834" y="500"/>
                    <a:pt x="477" y="96"/>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1270813" y="4095033"/>
              <a:ext cx="399992" cy="408903"/>
            </a:xfrm>
            <a:custGeom>
              <a:rect b="b" l="l" r="r" t="t"/>
              <a:pathLst>
                <a:path extrusionOk="0" h="11503" w="11480">
                  <a:moveTo>
                    <a:pt x="5740" y="1358"/>
                  </a:moveTo>
                  <a:cubicBezTo>
                    <a:pt x="6669" y="1358"/>
                    <a:pt x="7431" y="2120"/>
                    <a:pt x="7431" y="3049"/>
                  </a:cubicBezTo>
                  <a:cubicBezTo>
                    <a:pt x="7431" y="3191"/>
                    <a:pt x="7407" y="3334"/>
                    <a:pt x="7383" y="3453"/>
                  </a:cubicBezTo>
                  <a:lnTo>
                    <a:pt x="7359" y="3453"/>
                  </a:lnTo>
                  <a:cubicBezTo>
                    <a:pt x="7359" y="3477"/>
                    <a:pt x="7359" y="3477"/>
                    <a:pt x="7359" y="3477"/>
                  </a:cubicBezTo>
                  <a:cubicBezTo>
                    <a:pt x="7169" y="4215"/>
                    <a:pt x="6526" y="4739"/>
                    <a:pt x="5740" y="4739"/>
                  </a:cubicBezTo>
                  <a:cubicBezTo>
                    <a:pt x="4954" y="4739"/>
                    <a:pt x="4311" y="4215"/>
                    <a:pt x="4121" y="3477"/>
                  </a:cubicBezTo>
                  <a:cubicBezTo>
                    <a:pt x="4121" y="3477"/>
                    <a:pt x="4121" y="3477"/>
                    <a:pt x="4121" y="3453"/>
                  </a:cubicBezTo>
                  <a:lnTo>
                    <a:pt x="4097" y="3453"/>
                  </a:lnTo>
                  <a:cubicBezTo>
                    <a:pt x="4073" y="3334"/>
                    <a:pt x="4049" y="3191"/>
                    <a:pt x="4049" y="3049"/>
                  </a:cubicBezTo>
                  <a:cubicBezTo>
                    <a:pt x="4049" y="2120"/>
                    <a:pt x="4811" y="1358"/>
                    <a:pt x="5740" y="1358"/>
                  </a:cubicBezTo>
                  <a:close/>
                  <a:moveTo>
                    <a:pt x="5740" y="5406"/>
                  </a:moveTo>
                  <a:cubicBezTo>
                    <a:pt x="5930" y="5406"/>
                    <a:pt x="6073" y="5549"/>
                    <a:pt x="6073" y="5740"/>
                  </a:cubicBezTo>
                  <a:cubicBezTo>
                    <a:pt x="6073" y="5930"/>
                    <a:pt x="5930" y="6073"/>
                    <a:pt x="5740" y="6073"/>
                  </a:cubicBezTo>
                  <a:cubicBezTo>
                    <a:pt x="5549" y="6073"/>
                    <a:pt x="5407" y="5930"/>
                    <a:pt x="5407" y="5740"/>
                  </a:cubicBezTo>
                  <a:cubicBezTo>
                    <a:pt x="5407" y="5549"/>
                    <a:pt x="5549" y="5406"/>
                    <a:pt x="5740" y="5406"/>
                  </a:cubicBezTo>
                  <a:close/>
                  <a:moveTo>
                    <a:pt x="3049" y="4049"/>
                  </a:moveTo>
                  <a:cubicBezTo>
                    <a:pt x="3192" y="4049"/>
                    <a:pt x="3311" y="4073"/>
                    <a:pt x="3454" y="4096"/>
                  </a:cubicBezTo>
                  <a:cubicBezTo>
                    <a:pt x="3454" y="4096"/>
                    <a:pt x="3454" y="4120"/>
                    <a:pt x="3454" y="4120"/>
                  </a:cubicBezTo>
                  <a:lnTo>
                    <a:pt x="3478" y="4120"/>
                  </a:lnTo>
                  <a:cubicBezTo>
                    <a:pt x="4192" y="4311"/>
                    <a:pt x="4740" y="4954"/>
                    <a:pt x="4740" y="5740"/>
                  </a:cubicBezTo>
                  <a:cubicBezTo>
                    <a:pt x="4740" y="6525"/>
                    <a:pt x="4216" y="7168"/>
                    <a:pt x="3501" y="7359"/>
                  </a:cubicBezTo>
                  <a:cubicBezTo>
                    <a:pt x="3478" y="7359"/>
                    <a:pt x="3454" y="7359"/>
                    <a:pt x="3454" y="7383"/>
                  </a:cubicBezTo>
                  <a:cubicBezTo>
                    <a:pt x="3311" y="7407"/>
                    <a:pt x="3192" y="7430"/>
                    <a:pt x="3049" y="7430"/>
                  </a:cubicBezTo>
                  <a:cubicBezTo>
                    <a:pt x="2120" y="7430"/>
                    <a:pt x="1358" y="6668"/>
                    <a:pt x="1358" y="5740"/>
                  </a:cubicBezTo>
                  <a:cubicBezTo>
                    <a:pt x="1358" y="4811"/>
                    <a:pt x="2120" y="4049"/>
                    <a:pt x="3049" y="4049"/>
                  </a:cubicBezTo>
                  <a:close/>
                  <a:moveTo>
                    <a:pt x="8431" y="4049"/>
                  </a:moveTo>
                  <a:cubicBezTo>
                    <a:pt x="9360" y="4049"/>
                    <a:pt x="10122" y="4811"/>
                    <a:pt x="10122" y="5740"/>
                  </a:cubicBezTo>
                  <a:cubicBezTo>
                    <a:pt x="10122" y="6668"/>
                    <a:pt x="9360" y="7430"/>
                    <a:pt x="8431" y="7430"/>
                  </a:cubicBezTo>
                  <a:cubicBezTo>
                    <a:pt x="8288" y="7430"/>
                    <a:pt x="8169" y="7407"/>
                    <a:pt x="8026" y="7383"/>
                  </a:cubicBezTo>
                  <a:cubicBezTo>
                    <a:pt x="8026" y="7383"/>
                    <a:pt x="8002" y="7359"/>
                    <a:pt x="7978" y="7359"/>
                  </a:cubicBezTo>
                  <a:cubicBezTo>
                    <a:pt x="7264" y="7168"/>
                    <a:pt x="6740" y="6525"/>
                    <a:pt x="6740" y="5740"/>
                  </a:cubicBezTo>
                  <a:cubicBezTo>
                    <a:pt x="6740" y="4954"/>
                    <a:pt x="7288" y="4311"/>
                    <a:pt x="8002" y="4120"/>
                  </a:cubicBezTo>
                  <a:lnTo>
                    <a:pt x="8026" y="4120"/>
                  </a:lnTo>
                  <a:cubicBezTo>
                    <a:pt x="8026" y="4120"/>
                    <a:pt x="8026" y="4096"/>
                    <a:pt x="8026" y="4096"/>
                  </a:cubicBezTo>
                  <a:cubicBezTo>
                    <a:pt x="8169" y="4073"/>
                    <a:pt x="8288" y="4049"/>
                    <a:pt x="8431" y="4049"/>
                  </a:cubicBezTo>
                  <a:close/>
                  <a:moveTo>
                    <a:pt x="5740" y="6740"/>
                  </a:moveTo>
                  <a:cubicBezTo>
                    <a:pt x="6526" y="6740"/>
                    <a:pt x="7169" y="7287"/>
                    <a:pt x="7359" y="8002"/>
                  </a:cubicBezTo>
                  <a:cubicBezTo>
                    <a:pt x="7359" y="8002"/>
                    <a:pt x="7359" y="8002"/>
                    <a:pt x="7359" y="8026"/>
                  </a:cubicBezTo>
                  <a:lnTo>
                    <a:pt x="7383" y="8026"/>
                  </a:lnTo>
                  <a:cubicBezTo>
                    <a:pt x="7407" y="8169"/>
                    <a:pt x="7431" y="8288"/>
                    <a:pt x="7431" y="8431"/>
                  </a:cubicBezTo>
                  <a:cubicBezTo>
                    <a:pt x="7431" y="9359"/>
                    <a:pt x="6669" y="10121"/>
                    <a:pt x="5740" y="10121"/>
                  </a:cubicBezTo>
                  <a:cubicBezTo>
                    <a:pt x="4811" y="10121"/>
                    <a:pt x="4049" y="9359"/>
                    <a:pt x="4049" y="8431"/>
                  </a:cubicBezTo>
                  <a:cubicBezTo>
                    <a:pt x="4049" y="8288"/>
                    <a:pt x="4073" y="8169"/>
                    <a:pt x="4097" y="8026"/>
                  </a:cubicBezTo>
                  <a:lnTo>
                    <a:pt x="4121" y="8026"/>
                  </a:lnTo>
                  <a:cubicBezTo>
                    <a:pt x="4121" y="8002"/>
                    <a:pt x="4121" y="8002"/>
                    <a:pt x="4121" y="8002"/>
                  </a:cubicBezTo>
                  <a:cubicBezTo>
                    <a:pt x="4311" y="7287"/>
                    <a:pt x="4954" y="6740"/>
                    <a:pt x="5740" y="6740"/>
                  </a:cubicBezTo>
                  <a:close/>
                  <a:moveTo>
                    <a:pt x="5740" y="0"/>
                  </a:moveTo>
                  <a:cubicBezTo>
                    <a:pt x="4216" y="0"/>
                    <a:pt x="2763" y="596"/>
                    <a:pt x="1691" y="1691"/>
                  </a:cubicBezTo>
                  <a:cubicBezTo>
                    <a:pt x="596" y="2763"/>
                    <a:pt x="1" y="4215"/>
                    <a:pt x="1" y="5740"/>
                  </a:cubicBezTo>
                  <a:cubicBezTo>
                    <a:pt x="1" y="7264"/>
                    <a:pt x="596" y="8716"/>
                    <a:pt x="1691" y="9788"/>
                  </a:cubicBezTo>
                  <a:cubicBezTo>
                    <a:pt x="2763" y="10883"/>
                    <a:pt x="4216" y="11479"/>
                    <a:pt x="5740" y="11479"/>
                  </a:cubicBezTo>
                  <a:cubicBezTo>
                    <a:pt x="7264" y="11479"/>
                    <a:pt x="8717" y="10883"/>
                    <a:pt x="9788" y="9788"/>
                  </a:cubicBezTo>
                  <a:cubicBezTo>
                    <a:pt x="10193" y="9383"/>
                    <a:pt x="10550" y="8931"/>
                    <a:pt x="10812" y="8431"/>
                  </a:cubicBezTo>
                  <a:lnTo>
                    <a:pt x="10812" y="9812"/>
                  </a:lnTo>
                  <a:cubicBezTo>
                    <a:pt x="10812" y="10383"/>
                    <a:pt x="10360" y="10836"/>
                    <a:pt x="9788" y="10836"/>
                  </a:cubicBezTo>
                  <a:cubicBezTo>
                    <a:pt x="9622" y="10836"/>
                    <a:pt x="9455" y="10979"/>
                    <a:pt x="9455" y="11169"/>
                  </a:cubicBezTo>
                  <a:cubicBezTo>
                    <a:pt x="9455" y="11360"/>
                    <a:pt x="9622" y="11503"/>
                    <a:pt x="9788" y="11503"/>
                  </a:cubicBezTo>
                  <a:cubicBezTo>
                    <a:pt x="10717" y="11503"/>
                    <a:pt x="11479" y="10741"/>
                    <a:pt x="11479" y="9812"/>
                  </a:cubicBezTo>
                  <a:lnTo>
                    <a:pt x="11479" y="5740"/>
                  </a:lnTo>
                  <a:cubicBezTo>
                    <a:pt x="11479" y="4215"/>
                    <a:pt x="10884" y="2763"/>
                    <a:pt x="9788" y="1691"/>
                  </a:cubicBezTo>
                  <a:cubicBezTo>
                    <a:pt x="8717" y="596"/>
                    <a:pt x="7264" y="0"/>
                    <a:pt x="574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6"/>
            <p:cNvSpPr/>
            <p:nvPr/>
          </p:nvSpPr>
          <p:spPr>
            <a:xfrm>
              <a:off x="1435930" y="4400647"/>
              <a:ext cx="69755" cy="29647"/>
            </a:xfrm>
            <a:custGeom>
              <a:rect b="b" l="l" r="r" t="t"/>
              <a:pathLst>
                <a:path extrusionOk="0" h="834" w="2002">
                  <a:moveTo>
                    <a:pt x="1" y="0"/>
                  </a:moveTo>
                  <a:lnTo>
                    <a:pt x="1" y="0"/>
                  </a:lnTo>
                  <a:cubicBezTo>
                    <a:pt x="96" y="477"/>
                    <a:pt x="501" y="834"/>
                    <a:pt x="1001" y="834"/>
                  </a:cubicBezTo>
                  <a:cubicBezTo>
                    <a:pt x="1501" y="834"/>
                    <a:pt x="1906" y="477"/>
                    <a:pt x="2001" y="0"/>
                  </a:cubicBezTo>
                  <a:lnTo>
                    <a:pt x="2001" y="0"/>
                  </a:lnTo>
                  <a:cubicBezTo>
                    <a:pt x="1668" y="119"/>
                    <a:pt x="1334" y="167"/>
                    <a:pt x="1001" y="167"/>
                  </a:cubicBezTo>
                  <a:cubicBezTo>
                    <a:pt x="668" y="167"/>
                    <a:pt x="334" y="119"/>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6"/>
            <p:cNvSpPr/>
            <p:nvPr/>
          </p:nvSpPr>
          <p:spPr>
            <a:xfrm>
              <a:off x="1529691" y="4267729"/>
              <a:ext cx="23275" cy="62670"/>
            </a:xfrm>
            <a:custGeom>
              <a:rect b="b" l="l" r="r" t="t"/>
              <a:pathLst>
                <a:path extrusionOk="0" h="1763" w="668">
                  <a:moveTo>
                    <a:pt x="501" y="0"/>
                  </a:moveTo>
                  <a:cubicBezTo>
                    <a:pt x="191" y="191"/>
                    <a:pt x="1" y="501"/>
                    <a:pt x="1" y="882"/>
                  </a:cubicBezTo>
                  <a:cubicBezTo>
                    <a:pt x="1" y="1263"/>
                    <a:pt x="191" y="1572"/>
                    <a:pt x="501" y="1763"/>
                  </a:cubicBezTo>
                  <a:cubicBezTo>
                    <a:pt x="596" y="1477"/>
                    <a:pt x="668" y="1191"/>
                    <a:pt x="668" y="882"/>
                  </a:cubicBezTo>
                  <a:cubicBezTo>
                    <a:pt x="668" y="572"/>
                    <a:pt x="596" y="286"/>
                    <a:pt x="5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66"/>
          <p:cNvGrpSpPr/>
          <p:nvPr/>
        </p:nvGrpSpPr>
        <p:grpSpPr>
          <a:xfrm>
            <a:off x="1905141" y="4095886"/>
            <a:ext cx="399992" cy="408050"/>
            <a:chOff x="1976091" y="4095886"/>
            <a:chExt cx="399992" cy="408050"/>
          </a:xfrm>
        </p:grpSpPr>
        <p:sp>
          <p:nvSpPr>
            <p:cNvPr id="1307" name="Google Shape;1307;p66"/>
            <p:cNvSpPr/>
            <p:nvPr/>
          </p:nvSpPr>
          <p:spPr>
            <a:xfrm>
              <a:off x="2141243" y="4239575"/>
              <a:ext cx="93796" cy="119831"/>
            </a:xfrm>
            <a:custGeom>
              <a:rect b="b" l="l" r="r" t="t"/>
              <a:pathLst>
                <a:path extrusionOk="0" h="3371" w="2692">
                  <a:moveTo>
                    <a:pt x="345" y="1"/>
                  </a:moveTo>
                  <a:cubicBezTo>
                    <a:pt x="286" y="1"/>
                    <a:pt x="226" y="18"/>
                    <a:pt x="167" y="54"/>
                  </a:cubicBezTo>
                  <a:cubicBezTo>
                    <a:pt x="48" y="102"/>
                    <a:pt x="0" y="221"/>
                    <a:pt x="0" y="340"/>
                  </a:cubicBezTo>
                  <a:lnTo>
                    <a:pt x="0" y="3031"/>
                  </a:lnTo>
                  <a:cubicBezTo>
                    <a:pt x="0" y="3150"/>
                    <a:pt x="48" y="3269"/>
                    <a:pt x="167" y="3317"/>
                  </a:cubicBezTo>
                  <a:cubicBezTo>
                    <a:pt x="226" y="3352"/>
                    <a:pt x="286" y="3370"/>
                    <a:pt x="345" y="3370"/>
                  </a:cubicBezTo>
                  <a:cubicBezTo>
                    <a:pt x="405" y="3370"/>
                    <a:pt x="464" y="3352"/>
                    <a:pt x="524" y="3317"/>
                  </a:cubicBezTo>
                  <a:lnTo>
                    <a:pt x="2524" y="1959"/>
                  </a:lnTo>
                  <a:cubicBezTo>
                    <a:pt x="2620" y="1912"/>
                    <a:pt x="2691" y="1793"/>
                    <a:pt x="2691" y="1697"/>
                  </a:cubicBezTo>
                  <a:cubicBezTo>
                    <a:pt x="2691" y="1578"/>
                    <a:pt x="2620" y="1459"/>
                    <a:pt x="2524" y="1412"/>
                  </a:cubicBezTo>
                  <a:lnTo>
                    <a:pt x="524" y="54"/>
                  </a:lnTo>
                  <a:cubicBezTo>
                    <a:pt x="464" y="18"/>
                    <a:pt x="405" y="1"/>
                    <a:pt x="34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1976091" y="4095886"/>
              <a:ext cx="399992" cy="408050"/>
            </a:xfrm>
            <a:custGeom>
              <a:rect b="b" l="l" r="r" t="t"/>
              <a:pathLst>
                <a:path extrusionOk="0" h="11479" w="11480">
                  <a:moveTo>
                    <a:pt x="5740" y="0"/>
                  </a:moveTo>
                  <a:cubicBezTo>
                    <a:pt x="5550" y="0"/>
                    <a:pt x="5407" y="143"/>
                    <a:pt x="5407" y="334"/>
                  </a:cubicBezTo>
                  <a:lnTo>
                    <a:pt x="5407" y="691"/>
                  </a:lnTo>
                  <a:cubicBezTo>
                    <a:pt x="2882" y="834"/>
                    <a:pt x="882" y="2882"/>
                    <a:pt x="715" y="5382"/>
                  </a:cubicBezTo>
                  <a:lnTo>
                    <a:pt x="334" y="5382"/>
                  </a:lnTo>
                  <a:cubicBezTo>
                    <a:pt x="144" y="5382"/>
                    <a:pt x="1" y="5549"/>
                    <a:pt x="1" y="5739"/>
                  </a:cubicBezTo>
                  <a:cubicBezTo>
                    <a:pt x="1" y="5906"/>
                    <a:pt x="144" y="6073"/>
                    <a:pt x="334" y="6073"/>
                  </a:cubicBezTo>
                  <a:lnTo>
                    <a:pt x="715" y="6073"/>
                  </a:lnTo>
                  <a:cubicBezTo>
                    <a:pt x="882" y="8573"/>
                    <a:pt x="2882" y="10597"/>
                    <a:pt x="5407" y="10740"/>
                  </a:cubicBezTo>
                  <a:lnTo>
                    <a:pt x="5407" y="11121"/>
                  </a:lnTo>
                  <a:cubicBezTo>
                    <a:pt x="5407" y="11312"/>
                    <a:pt x="5550" y="11479"/>
                    <a:pt x="5740" y="11479"/>
                  </a:cubicBezTo>
                  <a:cubicBezTo>
                    <a:pt x="5931" y="11479"/>
                    <a:pt x="6074" y="11312"/>
                    <a:pt x="6074" y="11121"/>
                  </a:cubicBezTo>
                  <a:lnTo>
                    <a:pt x="6074" y="10740"/>
                  </a:lnTo>
                  <a:cubicBezTo>
                    <a:pt x="8598" y="10597"/>
                    <a:pt x="10598" y="8573"/>
                    <a:pt x="10765" y="6073"/>
                  </a:cubicBezTo>
                  <a:lnTo>
                    <a:pt x="11146" y="6073"/>
                  </a:lnTo>
                  <a:cubicBezTo>
                    <a:pt x="11337" y="6073"/>
                    <a:pt x="11480" y="5906"/>
                    <a:pt x="11480" y="5739"/>
                  </a:cubicBezTo>
                  <a:cubicBezTo>
                    <a:pt x="11480" y="5549"/>
                    <a:pt x="11337" y="5382"/>
                    <a:pt x="11146" y="5382"/>
                  </a:cubicBezTo>
                  <a:lnTo>
                    <a:pt x="10765" y="5382"/>
                  </a:lnTo>
                  <a:cubicBezTo>
                    <a:pt x="10694" y="4287"/>
                    <a:pt x="10265" y="3239"/>
                    <a:pt x="9527" y="2405"/>
                  </a:cubicBezTo>
                  <a:lnTo>
                    <a:pt x="9789" y="2167"/>
                  </a:lnTo>
                  <a:cubicBezTo>
                    <a:pt x="9908" y="2024"/>
                    <a:pt x="9908" y="1810"/>
                    <a:pt x="9789" y="1691"/>
                  </a:cubicBezTo>
                  <a:cubicBezTo>
                    <a:pt x="9717" y="1619"/>
                    <a:pt x="9628" y="1584"/>
                    <a:pt x="9542" y="1584"/>
                  </a:cubicBezTo>
                  <a:cubicBezTo>
                    <a:pt x="9455" y="1584"/>
                    <a:pt x="9372" y="1619"/>
                    <a:pt x="9312" y="1691"/>
                  </a:cubicBezTo>
                  <a:lnTo>
                    <a:pt x="7884" y="3120"/>
                  </a:lnTo>
                  <a:cubicBezTo>
                    <a:pt x="7741" y="3239"/>
                    <a:pt x="7741" y="3453"/>
                    <a:pt x="7884" y="3596"/>
                  </a:cubicBezTo>
                  <a:cubicBezTo>
                    <a:pt x="7943" y="3656"/>
                    <a:pt x="8026" y="3685"/>
                    <a:pt x="8113" y="3685"/>
                  </a:cubicBezTo>
                  <a:cubicBezTo>
                    <a:pt x="8199" y="3685"/>
                    <a:pt x="8288" y="3656"/>
                    <a:pt x="8360" y="3596"/>
                  </a:cubicBezTo>
                  <a:lnTo>
                    <a:pt x="8574" y="3358"/>
                  </a:lnTo>
                  <a:cubicBezTo>
                    <a:pt x="9050" y="3929"/>
                    <a:pt x="9360" y="4620"/>
                    <a:pt x="9408" y="5382"/>
                  </a:cubicBezTo>
                  <a:lnTo>
                    <a:pt x="9098" y="5382"/>
                  </a:lnTo>
                  <a:cubicBezTo>
                    <a:pt x="8908" y="5382"/>
                    <a:pt x="8765" y="5549"/>
                    <a:pt x="8765" y="5739"/>
                  </a:cubicBezTo>
                  <a:cubicBezTo>
                    <a:pt x="8765" y="5906"/>
                    <a:pt x="8908" y="6073"/>
                    <a:pt x="9098" y="6073"/>
                  </a:cubicBezTo>
                  <a:lnTo>
                    <a:pt x="9408" y="6073"/>
                  </a:lnTo>
                  <a:cubicBezTo>
                    <a:pt x="9265" y="7835"/>
                    <a:pt x="7860" y="9240"/>
                    <a:pt x="6074" y="9407"/>
                  </a:cubicBezTo>
                  <a:lnTo>
                    <a:pt x="6074" y="9097"/>
                  </a:lnTo>
                  <a:cubicBezTo>
                    <a:pt x="6074" y="8907"/>
                    <a:pt x="5931" y="8764"/>
                    <a:pt x="5740" y="8764"/>
                  </a:cubicBezTo>
                  <a:cubicBezTo>
                    <a:pt x="5550" y="8764"/>
                    <a:pt x="5407" y="8907"/>
                    <a:pt x="5407" y="9097"/>
                  </a:cubicBezTo>
                  <a:lnTo>
                    <a:pt x="5407" y="9407"/>
                  </a:lnTo>
                  <a:cubicBezTo>
                    <a:pt x="3621" y="9240"/>
                    <a:pt x="2216" y="7835"/>
                    <a:pt x="2073" y="6073"/>
                  </a:cubicBezTo>
                  <a:lnTo>
                    <a:pt x="2382" y="6073"/>
                  </a:lnTo>
                  <a:cubicBezTo>
                    <a:pt x="2573" y="6073"/>
                    <a:pt x="2716" y="5906"/>
                    <a:pt x="2716" y="5739"/>
                  </a:cubicBezTo>
                  <a:cubicBezTo>
                    <a:pt x="2716" y="5549"/>
                    <a:pt x="2573" y="5382"/>
                    <a:pt x="2382" y="5382"/>
                  </a:cubicBezTo>
                  <a:lnTo>
                    <a:pt x="2073" y="5382"/>
                  </a:lnTo>
                  <a:cubicBezTo>
                    <a:pt x="2216" y="3620"/>
                    <a:pt x="3621" y="2215"/>
                    <a:pt x="5407" y="2048"/>
                  </a:cubicBezTo>
                  <a:lnTo>
                    <a:pt x="5407" y="2358"/>
                  </a:lnTo>
                  <a:cubicBezTo>
                    <a:pt x="5407" y="2548"/>
                    <a:pt x="5550" y="2691"/>
                    <a:pt x="5740" y="2691"/>
                  </a:cubicBezTo>
                  <a:cubicBezTo>
                    <a:pt x="5931" y="2691"/>
                    <a:pt x="6074" y="2548"/>
                    <a:pt x="6074" y="2358"/>
                  </a:cubicBezTo>
                  <a:lnTo>
                    <a:pt x="6074" y="334"/>
                  </a:lnTo>
                  <a:cubicBezTo>
                    <a:pt x="6074" y="143"/>
                    <a:pt x="5931" y="0"/>
                    <a:pt x="574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66"/>
          <p:cNvGrpSpPr/>
          <p:nvPr/>
        </p:nvGrpSpPr>
        <p:grpSpPr>
          <a:xfrm>
            <a:off x="2615669" y="4095886"/>
            <a:ext cx="351840" cy="407210"/>
            <a:chOff x="2689696" y="4095886"/>
            <a:chExt cx="351840" cy="407210"/>
          </a:xfrm>
        </p:grpSpPr>
        <p:sp>
          <p:nvSpPr>
            <p:cNvPr id="1310" name="Google Shape;1310;p66"/>
            <p:cNvSpPr/>
            <p:nvPr/>
          </p:nvSpPr>
          <p:spPr>
            <a:xfrm>
              <a:off x="2838229" y="4167837"/>
              <a:ext cx="54772" cy="53357"/>
            </a:xfrm>
            <a:custGeom>
              <a:rect b="b" l="l" r="r" t="t"/>
              <a:pathLst>
                <a:path extrusionOk="0" h="1501" w="1572">
                  <a:moveTo>
                    <a:pt x="786" y="0"/>
                  </a:moveTo>
                  <a:lnTo>
                    <a:pt x="619" y="334"/>
                  </a:lnTo>
                  <a:cubicBezTo>
                    <a:pt x="572" y="429"/>
                    <a:pt x="476" y="500"/>
                    <a:pt x="381" y="524"/>
                  </a:cubicBezTo>
                  <a:lnTo>
                    <a:pt x="0" y="572"/>
                  </a:lnTo>
                  <a:lnTo>
                    <a:pt x="262" y="834"/>
                  </a:lnTo>
                  <a:cubicBezTo>
                    <a:pt x="357" y="905"/>
                    <a:pt x="381" y="1024"/>
                    <a:pt x="357" y="1120"/>
                  </a:cubicBezTo>
                  <a:lnTo>
                    <a:pt x="310" y="1501"/>
                  </a:lnTo>
                  <a:lnTo>
                    <a:pt x="643" y="1334"/>
                  </a:lnTo>
                  <a:cubicBezTo>
                    <a:pt x="691" y="1298"/>
                    <a:pt x="744" y="1280"/>
                    <a:pt x="798" y="1280"/>
                  </a:cubicBezTo>
                  <a:cubicBezTo>
                    <a:pt x="852" y="1280"/>
                    <a:pt x="905" y="1298"/>
                    <a:pt x="953" y="1334"/>
                  </a:cubicBezTo>
                  <a:lnTo>
                    <a:pt x="1286" y="1501"/>
                  </a:lnTo>
                  <a:lnTo>
                    <a:pt x="1215" y="1120"/>
                  </a:lnTo>
                  <a:cubicBezTo>
                    <a:pt x="1191" y="1024"/>
                    <a:pt x="1239" y="905"/>
                    <a:pt x="1310" y="834"/>
                  </a:cubicBezTo>
                  <a:lnTo>
                    <a:pt x="1572" y="572"/>
                  </a:lnTo>
                  <a:lnTo>
                    <a:pt x="1215" y="524"/>
                  </a:lnTo>
                  <a:cubicBezTo>
                    <a:pt x="1096" y="500"/>
                    <a:pt x="1000" y="429"/>
                    <a:pt x="953" y="334"/>
                  </a:cubicBezTo>
                  <a:lnTo>
                    <a:pt x="78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2689696" y="4095886"/>
              <a:ext cx="351840" cy="191352"/>
            </a:xfrm>
            <a:custGeom>
              <a:rect b="b" l="l" r="r" t="t"/>
              <a:pathLst>
                <a:path extrusionOk="0" h="5383" w="10098">
                  <a:moveTo>
                    <a:pt x="2358" y="2358"/>
                  </a:moveTo>
                  <a:cubicBezTo>
                    <a:pt x="2549" y="2358"/>
                    <a:pt x="2691" y="2524"/>
                    <a:pt x="2691" y="2691"/>
                  </a:cubicBezTo>
                  <a:cubicBezTo>
                    <a:pt x="2691" y="2882"/>
                    <a:pt x="2549" y="3048"/>
                    <a:pt x="2358" y="3048"/>
                  </a:cubicBezTo>
                  <a:lnTo>
                    <a:pt x="1691" y="3048"/>
                  </a:lnTo>
                  <a:cubicBezTo>
                    <a:pt x="1501" y="3048"/>
                    <a:pt x="1358" y="2882"/>
                    <a:pt x="1358" y="2691"/>
                  </a:cubicBezTo>
                  <a:cubicBezTo>
                    <a:pt x="1358" y="2524"/>
                    <a:pt x="1501" y="2358"/>
                    <a:pt x="1691" y="2358"/>
                  </a:cubicBezTo>
                  <a:close/>
                  <a:moveTo>
                    <a:pt x="8407" y="2358"/>
                  </a:moveTo>
                  <a:cubicBezTo>
                    <a:pt x="8597" y="2358"/>
                    <a:pt x="8764" y="2524"/>
                    <a:pt x="8764" y="2691"/>
                  </a:cubicBezTo>
                  <a:cubicBezTo>
                    <a:pt x="8764" y="2882"/>
                    <a:pt x="8597" y="3048"/>
                    <a:pt x="8407" y="3048"/>
                  </a:cubicBezTo>
                  <a:lnTo>
                    <a:pt x="7740" y="3048"/>
                  </a:lnTo>
                  <a:cubicBezTo>
                    <a:pt x="7550" y="3048"/>
                    <a:pt x="7407" y="2882"/>
                    <a:pt x="7407" y="2691"/>
                  </a:cubicBezTo>
                  <a:cubicBezTo>
                    <a:pt x="7407" y="2524"/>
                    <a:pt x="7550" y="2358"/>
                    <a:pt x="7740" y="2358"/>
                  </a:cubicBezTo>
                  <a:close/>
                  <a:moveTo>
                    <a:pt x="5052" y="941"/>
                  </a:moveTo>
                  <a:cubicBezTo>
                    <a:pt x="5174" y="941"/>
                    <a:pt x="5299" y="1000"/>
                    <a:pt x="5359" y="1119"/>
                  </a:cubicBezTo>
                  <a:lnTo>
                    <a:pt x="5740" y="1905"/>
                  </a:lnTo>
                  <a:lnTo>
                    <a:pt x="6621" y="2024"/>
                  </a:lnTo>
                  <a:cubicBezTo>
                    <a:pt x="6740" y="2048"/>
                    <a:pt x="6835" y="2143"/>
                    <a:pt x="6883" y="2262"/>
                  </a:cubicBezTo>
                  <a:cubicBezTo>
                    <a:pt x="6930" y="2382"/>
                    <a:pt x="6883" y="2524"/>
                    <a:pt x="6811" y="2596"/>
                  </a:cubicBezTo>
                  <a:lnTo>
                    <a:pt x="6168" y="3215"/>
                  </a:lnTo>
                  <a:lnTo>
                    <a:pt x="6311" y="4072"/>
                  </a:lnTo>
                  <a:cubicBezTo>
                    <a:pt x="6335" y="4215"/>
                    <a:pt x="6287" y="4334"/>
                    <a:pt x="6192" y="4406"/>
                  </a:cubicBezTo>
                  <a:cubicBezTo>
                    <a:pt x="6123" y="4447"/>
                    <a:pt x="6054" y="4473"/>
                    <a:pt x="5985" y="4473"/>
                  </a:cubicBezTo>
                  <a:cubicBezTo>
                    <a:pt x="5935" y="4473"/>
                    <a:pt x="5885" y="4460"/>
                    <a:pt x="5835" y="4430"/>
                  </a:cubicBezTo>
                  <a:lnTo>
                    <a:pt x="5049" y="4025"/>
                  </a:lnTo>
                  <a:lnTo>
                    <a:pt x="4287" y="4430"/>
                  </a:lnTo>
                  <a:cubicBezTo>
                    <a:pt x="4237" y="4460"/>
                    <a:pt x="4183" y="4473"/>
                    <a:pt x="4130" y="4473"/>
                  </a:cubicBezTo>
                  <a:cubicBezTo>
                    <a:pt x="4057" y="4473"/>
                    <a:pt x="3985" y="4447"/>
                    <a:pt x="3930" y="4406"/>
                  </a:cubicBezTo>
                  <a:cubicBezTo>
                    <a:pt x="3811" y="4334"/>
                    <a:pt x="3763" y="4215"/>
                    <a:pt x="3787" y="4072"/>
                  </a:cubicBezTo>
                  <a:lnTo>
                    <a:pt x="3930" y="3215"/>
                  </a:lnTo>
                  <a:lnTo>
                    <a:pt x="3311" y="2596"/>
                  </a:lnTo>
                  <a:cubicBezTo>
                    <a:pt x="3215" y="2524"/>
                    <a:pt x="3192" y="2382"/>
                    <a:pt x="3215" y="2262"/>
                  </a:cubicBezTo>
                  <a:cubicBezTo>
                    <a:pt x="3263" y="2143"/>
                    <a:pt x="3358" y="2048"/>
                    <a:pt x="3501" y="2024"/>
                  </a:cubicBezTo>
                  <a:lnTo>
                    <a:pt x="4358" y="1905"/>
                  </a:lnTo>
                  <a:lnTo>
                    <a:pt x="4763" y="1119"/>
                  </a:lnTo>
                  <a:cubicBezTo>
                    <a:pt x="4811" y="1000"/>
                    <a:pt x="4930" y="941"/>
                    <a:pt x="5052" y="941"/>
                  </a:cubicBezTo>
                  <a:close/>
                  <a:moveTo>
                    <a:pt x="5049" y="0"/>
                  </a:moveTo>
                  <a:cubicBezTo>
                    <a:pt x="3144" y="0"/>
                    <a:pt x="1286" y="476"/>
                    <a:pt x="882" y="619"/>
                  </a:cubicBezTo>
                  <a:cubicBezTo>
                    <a:pt x="786" y="643"/>
                    <a:pt x="691" y="738"/>
                    <a:pt x="667" y="857"/>
                  </a:cubicBezTo>
                  <a:cubicBezTo>
                    <a:pt x="596" y="1072"/>
                    <a:pt x="453" y="1238"/>
                    <a:pt x="239" y="1310"/>
                  </a:cubicBezTo>
                  <a:cubicBezTo>
                    <a:pt x="96" y="1358"/>
                    <a:pt x="0" y="1500"/>
                    <a:pt x="0" y="1643"/>
                  </a:cubicBezTo>
                  <a:lnTo>
                    <a:pt x="0" y="3763"/>
                  </a:lnTo>
                  <a:cubicBezTo>
                    <a:pt x="0" y="3906"/>
                    <a:pt x="96" y="4049"/>
                    <a:pt x="239" y="4096"/>
                  </a:cubicBezTo>
                  <a:cubicBezTo>
                    <a:pt x="453" y="4168"/>
                    <a:pt x="596" y="4334"/>
                    <a:pt x="667" y="4549"/>
                  </a:cubicBezTo>
                  <a:cubicBezTo>
                    <a:pt x="691" y="4668"/>
                    <a:pt x="786" y="4763"/>
                    <a:pt x="882" y="4787"/>
                  </a:cubicBezTo>
                  <a:cubicBezTo>
                    <a:pt x="1286" y="4906"/>
                    <a:pt x="3144" y="5382"/>
                    <a:pt x="5049" y="5382"/>
                  </a:cubicBezTo>
                  <a:cubicBezTo>
                    <a:pt x="6954" y="5382"/>
                    <a:pt x="8836" y="4906"/>
                    <a:pt x="9217" y="4787"/>
                  </a:cubicBezTo>
                  <a:cubicBezTo>
                    <a:pt x="9336" y="4763"/>
                    <a:pt x="9407" y="4668"/>
                    <a:pt x="9455" y="4549"/>
                  </a:cubicBezTo>
                  <a:cubicBezTo>
                    <a:pt x="9502" y="4334"/>
                    <a:pt x="9669" y="4168"/>
                    <a:pt x="9883" y="4096"/>
                  </a:cubicBezTo>
                  <a:cubicBezTo>
                    <a:pt x="10002" y="4049"/>
                    <a:pt x="10098" y="3906"/>
                    <a:pt x="10098" y="3763"/>
                  </a:cubicBezTo>
                  <a:lnTo>
                    <a:pt x="10098" y="1643"/>
                  </a:lnTo>
                  <a:cubicBezTo>
                    <a:pt x="10098" y="1500"/>
                    <a:pt x="10002" y="1358"/>
                    <a:pt x="9883" y="1310"/>
                  </a:cubicBezTo>
                  <a:cubicBezTo>
                    <a:pt x="9669" y="1238"/>
                    <a:pt x="9502" y="1072"/>
                    <a:pt x="9455" y="857"/>
                  </a:cubicBezTo>
                  <a:cubicBezTo>
                    <a:pt x="9431" y="738"/>
                    <a:pt x="9336" y="643"/>
                    <a:pt x="9217" y="619"/>
                  </a:cubicBezTo>
                  <a:cubicBezTo>
                    <a:pt x="8836" y="476"/>
                    <a:pt x="6954" y="0"/>
                    <a:pt x="50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2830738" y="4359161"/>
              <a:ext cx="70591" cy="48274"/>
            </a:xfrm>
            <a:custGeom>
              <a:rect b="b" l="l" r="r" t="t"/>
              <a:pathLst>
                <a:path extrusionOk="0" h="1358" w="2026">
                  <a:moveTo>
                    <a:pt x="1001" y="0"/>
                  </a:moveTo>
                  <a:cubicBezTo>
                    <a:pt x="453" y="0"/>
                    <a:pt x="1" y="453"/>
                    <a:pt x="1" y="1001"/>
                  </a:cubicBezTo>
                  <a:lnTo>
                    <a:pt x="1" y="1358"/>
                  </a:lnTo>
                  <a:lnTo>
                    <a:pt x="2025" y="1358"/>
                  </a:lnTo>
                  <a:lnTo>
                    <a:pt x="2025" y="1001"/>
                  </a:lnTo>
                  <a:cubicBezTo>
                    <a:pt x="2025" y="453"/>
                    <a:pt x="1573"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2736977" y="4294818"/>
              <a:ext cx="258113" cy="112614"/>
            </a:xfrm>
            <a:custGeom>
              <a:rect b="b" l="l" r="r" t="t"/>
              <a:pathLst>
                <a:path extrusionOk="0" h="3168" w="7408">
                  <a:moveTo>
                    <a:pt x="1" y="0"/>
                  </a:moveTo>
                  <a:lnTo>
                    <a:pt x="1" y="3168"/>
                  </a:lnTo>
                  <a:lnTo>
                    <a:pt x="2025" y="3168"/>
                  </a:lnTo>
                  <a:lnTo>
                    <a:pt x="2025" y="2811"/>
                  </a:lnTo>
                  <a:cubicBezTo>
                    <a:pt x="2025" y="1906"/>
                    <a:pt x="2763" y="1144"/>
                    <a:pt x="3692" y="1144"/>
                  </a:cubicBezTo>
                  <a:cubicBezTo>
                    <a:pt x="4621" y="1144"/>
                    <a:pt x="5383" y="1906"/>
                    <a:pt x="5383" y="2811"/>
                  </a:cubicBezTo>
                  <a:lnTo>
                    <a:pt x="5383" y="3168"/>
                  </a:lnTo>
                  <a:lnTo>
                    <a:pt x="7407" y="3168"/>
                  </a:lnTo>
                  <a:lnTo>
                    <a:pt x="7407" y="0"/>
                  </a:lnTo>
                  <a:cubicBezTo>
                    <a:pt x="6550" y="215"/>
                    <a:pt x="5145" y="477"/>
                    <a:pt x="3692" y="477"/>
                  </a:cubicBezTo>
                  <a:cubicBezTo>
                    <a:pt x="2263" y="477"/>
                    <a:pt x="834" y="215"/>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2689696" y="4431112"/>
              <a:ext cx="351840" cy="71984"/>
            </a:xfrm>
            <a:custGeom>
              <a:rect b="b" l="l" r="r" t="t"/>
              <a:pathLst>
                <a:path extrusionOk="0" h="2025" w="10098">
                  <a:moveTo>
                    <a:pt x="358" y="1"/>
                  </a:moveTo>
                  <a:cubicBezTo>
                    <a:pt x="167" y="1"/>
                    <a:pt x="0" y="143"/>
                    <a:pt x="0" y="334"/>
                  </a:cubicBezTo>
                  <a:cubicBezTo>
                    <a:pt x="0" y="525"/>
                    <a:pt x="167" y="667"/>
                    <a:pt x="358" y="667"/>
                  </a:cubicBezTo>
                  <a:lnTo>
                    <a:pt x="691" y="667"/>
                  </a:lnTo>
                  <a:lnTo>
                    <a:pt x="691" y="1691"/>
                  </a:lnTo>
                  <a:cubicBezTo>
                    <a:pt x="691" y="1882"/>
                    <a:pt x="834" y="2025"/>
                    <a:pt x="1024" y="2025"/>
                  </a:cubicBezTo>
                  <a:lnTo>
                    <a:pt x="9098" y="2025"/>
                  </a:lnTo>
                  <a:cubicBezTo>
                    <a:pt x="9288" y="2025"/>
                    <a:pt x="9431" y="1882"/>
                    <a:pt x="9431" y="1691"/>
                  </a:cubicBezTo>
                  <a:lnTo>
                    <a:pt x="9431" y="667"/>
                  </a:lnTo>
                  <a:lnTo>
                    <a:pt x="9764" y="667"/>
                  </a:lnTo>
                  <a:cubicBezTo>
                    <a:pt x="9955" y="667"/>
                    <a:pt x="10098" y="525"/>
                    <a:pt x="10098" y="334"/>
                  </a:cubicBezTo>
                  <a:cubicBezTo>
                    <a:pt x="10098" y="143"/>
                    <a:pt x="9955" y="1"/>
                    <a:pt x="976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66"/>
          <p:cNvGrpSpPr/>
          <p:nvPr/>
        </p:nvGrpSpPr>
        <p:grpSpPr>
          <a:xfrm>
            <a:off x="3278046" y="4095317"/>
            <a:ext cx="406610" cy="407779"/>
            <a:chOff x="3367588" y="4095317"/>
            <a:chExt cx="406610" cy="407779"/>
          </a:xfrm>
        </p:grpSpPr>
        <p:sp>
          <p:nvSpPr>
            <p:cNvPr id="1316" name="Google Shape;1316;p66"/>
            <p:cNvSpPr/>
            <p:nvPr/>
          </p:nvSpPr>
          <p:spPr>
            <a:xfrm>
              <a:off x="3367588" y="4095317"/>
              <a:ext cx="102925" cy="97933"/>
            </a:xfrm>
            <a:custGeom>
              <a:rect b="b" l="l" r="r" t="t"/>
              <a:pathLst>
                <a:path extrusionOk="0" h="2755" w="2954">
                  <a:moveTo>
                    <a:pt x="1111" y="1"/>
                  </a:moveTo>
                  <a:cubicBezTo>
                    <a:pt x="852" y="1"/>
                    <a:pt x="593" y="102"/>
                    <a:pt x="406" y="302"/>
                  </a:cubicBezTo>
                  <a:cubicBezTo>
                    <a:pt x="25" y="683"/>
                    <a:pt x="1" y="1278"/>
                    <a:pt x="358" y="1683"/>
                  </a:cubicBezTo>
                  <a:cubicBezTo>
                    <a:pt x="334" y="1969"/>
                    <a:pt x="429" y="2255"/>
                    <a:pt x="644" y="2469"/>
                  </a:cubicBezTo>
                  <a:cubicBezTo>
                    <a:pt x="834" y="2660"/>
                    <a:pt x="1096" y="2755"/>
                    <a:pt x="1358" y="2755"/>
                  </a:cubicBezTo>
                  <a:cubicBezTo>
                    <a:pt x="1620" y="2755"/>
                    <a:pt x="1882" y="2660"/>
                    <a:pt x="2073" y="2469"/>
                  </a:cubicBezTo>
                  <a:cubicBezTo>
                    <a:pt x="2168" y="2374"/>
                    <a:pt x="2239" y="2278"/>
                    <a:pt x="2287" y="2183"/>
                  </a:cubicBezTo>
                  <a:cubicBezTo>
                    <a:pt x="2382" y="2136"/>
                    <a:pt x="2478" y="2040"/>
                    <a:pt x="2549" y="1969"/>
                  </a:cubicBezTo>
                  <a:cubicBezTo>
                    <a:pt x="2954" y="1564"/>
                    <a:pt x="2954" y="921"/>
                    <a:pt x="2549" y="540"/>
                  </a:cubicBezTo>
                  <a:cubicBezTo>
                    <a:pt x="2378" y="347"/>
                    <a:pt x="2129" y="251"/>
                    <a:pt x="1855" y="251"/>
                  </a:cubicBezTo>
                  <a:cubicBezTo>
                    <a:pt x="1825" y="251"/>
                    <a:pt x="1794" y="252"/>
                    <a:pt x="1763" y="254"/>
                  </a:cubicBezTo>
                  <a:cubicBezTo>
                    <a:pt x="1582" y="84"/>
                    <a:pt x="1347" y="1"/>
                    <a:pt x="111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3672110" y="4095317"/>
              <a:ext cx="102089" cy="97933"/>
            </a:xfrm>
            <a:custGeom>
              <a:rect b="b" l="l" r="r" t="t"/>
              <a:pathLst>
                <a:path extrusionOk="0" h="2755" w="2930">
                  <a:moveTo>
                    <a:pt x="1819" y="1"/>
                  </a:moveTo>
                  <a:cubicBezTo>
                    <a:pt x="1578" y="1"/>
                    <a:pt x="1336" y="84"/>
                    <a:pt x="1144" y="254"/>
                  </a:cubicBezTo>
                  <a:cubicBezTo>
                    <a:pt x="1115" y="252"/>
                    <a:pt x="1087" y="251"/>
                    <a:pt x="1058" y="251"/>
                  </a:cubicBezTo>
                  <a:cubicBezTo>
                    <a:pt x="802" y="251"/>
                    <a:pt x="553" y="347"/>
                    <a:pt x="382" y="540"/>
                  </a:cubicBezTo>
                  <a:cubicBezTo>
                    <a:pt x="1" y="921"/>
                    <a:pt x="1" y="1564"/>
                    <a:pt x="382" y="1969"/>
                  </a:cubicBezTo>
                  <a:cubicBezTo>
                    <a:pt x="453" y="2040"/>
                    <a:pt x="548" y="2136"/>
                    <a:pt x="668" y="2183"/>
                  </a:cubicBezTo>
                  <a:cubicBezTo>
                    <a:pt x="715" y="2278"/>
                    <a:pt x="787" y="2374"/>
                    <a:pt x="858" y="2469"/>
                  </a:cubicBezTo>
                  <a:cubicBezTo>
                    <a:pt x="1060" y="2660"/>
                    <a:pt x="1322" y="2755"/>
                    <a:pt x="1584" y="2755"/>
                  </a:cubicBezTo>
                  <a:cubicBezTo>
                    <a:pt x="1846" y="2755"/>
                    <a:pt x="2108" y="2660"/>
                    <a:pt x="2311" y="2469"/>
                  </a:cubicBezTo>
                  <a:cubicBezTo>
                    <a:pt x="2501" y="2255"/>
                    <a:pt x="2620" y="1969"/>
                    <a:pt x="2597" y="1683"/>
                  </a:cubicBezTo>
                  <a:cubicBezTo>
                    <a:pt x="2930" y="1278"/>
                    <a:pt x="2930" y="683"/>
                    <a:pt x="2549" y="302"/>
                  </a:cubicBezTo>
                  <a:cubicBezTo>
                    <a:pt x="2349" y="102"/>
                    <a:pt x="2084" y="1"/>
                    <a:pt x="181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3553472" y="4427735"/>
              <a:ext cx="35714" cy="75361"/>
            </a:xfrm>
            <a:custGeom>
              <a:rect b="b" l="l" r="r" t="t"/>
              <a:pathLst>
                <a:path extrusionOk="0" h="2120" w="1025">
                  <a:moveTo>
                    <a:pt x="0" y="0"/>
                  </a:moveTo>
                  <a:lnTo>
                    <a:pt x="215" y="2120"/>
                  </a:lnTo>
                  <a:lnTo>
                    <a:pt x="810" y="2120"/>
                  </a:lnTo>
                  <a:lnTo>
                    <a:pt x="1024" y="0"/>
                  </a:lnTo>
                  <a:lnTo>
                    <a:pt x="1024" y="0"/>
                  </a:lnTo>
                  <a:cubicBezTo>
                    <a:pt x="858" y="48"/>
                    <a:pt x="691" y="96"/>
                    <a:pt x="500" y="96"/>
                  </a:cubicBezTo>
                  <a:cubicBezTo>
                    <a:pt x="334" y="96"/>
                    <a:pt x="167" y="48"/>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3445600" y="4267729"/>
              <a:ext cx="74702" cy="67754"/>
            </a:xfrm>
            <a:custGeom>
              <a:rect b="b" l="l" r="r" t="t"/>
              <a:pathLst>
                <a:path extrusionOk="0" h="1906" w="2144">
                  <a:moveTo>
                    <a:pt x="1953" y="0"/>
                  </a:moveTo>
                  <a:lnTo>
                    <a:pt x="0" y="667"/>
                  </a:lnTo>
                  <a:lnTo>
                    <a:pt x="262" y="1906"/>
                  </a:lnTo>
                  <a:lnTo>
                    <a:pt x="2144" y="1906"/>
                  </a:lnTo>
                  <a:lnTo>
                    <a:pt x="1953"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3460548" y="4335450"/>
              <a:ext cx="221563" cy="71984"/>
            </a:xfrm>
            <a:custGeom>
              <a:rect b="b" l="l" r="r" t="t"/>
              <a:pathLst>
                <a:path extrusionOk="0" h="2025" w="6359">
                  <a:moveTo>
                    <a:pt x="3167" y="1"/>
                  </a:moveTo>
                  <a:cubicBezTo>
                    <a:pt x="2810" y="1"/>
                    <a:pt x="2501" y="191"/>
                    <a:pt x="2310" y="501"/>
                  </a:cubicBezTo>
                  <a:cubicBezTo>
                    <a:pt x="2239" y="596"/>
                    <a:pt x="2143" y="667"/>
                    <a:pt x="2024" y="667"/>
                  </a:cubicBezTo>
                  <a:lnTo>
                    <a:pt x="0" y="667"/>
                  </a:lnTo>
                  <a:lnTo>
                    <a:pt x="143" y="1334"/>
                  </a:lnTo>
                  <a:lnTo>
                    <a:pt x="2024" y="1334"/>
                  </a:lnTo>
                  <a:cubicBezTo>
                    <a:pt x="2143" y="1334"/>
                    <a:pt x="2239" y="1406"/>
                    <a:pt x="2310" y="1501"/>
                  </a:cubicBezTo>
                  <a:cubicBezTo>
                    <a:pt x="2501" y="1834"/>
                    <a:pt x="2810" y="2025"/>
                    <a:pt x="3167" y="2025"/>
                  </a:cubicBezTo>
                  <a:cubicBezTo>
                    <a:pt x="3525" y="2025"/>
                    <a:pt x="3858" y="1834"/>
                    <a:pt x="4049" y="1501"/>
                  </a:cubicBezTo>
                  <a:cubicBezTo>
                    <a:pt x="4096" y="1406"/>
                    <a:pt x="4215" y="1334"/>
                    <a:pt x="4334" y="1334"/>
                  </a:cubicBezTo>
                  <a:lnTo>
                    <a:pt x="6216" y="1334"/>
                  </a:lnTo>
                  <a:lnTo>
                    <a:pt x="6359" y="667"/>
                  </a:lnTo>
                  <a:lnTo>
                    <a:pt x="4334" y="667"/>
                  </a:lnTo>
                  <a:cubicBezTo>
                    <a:pt x="4215" y="667"/>
                    <a:pt x="4096" y="596"/>
                    <a:pt x="4049" y="501"/>
                  </a:cubicBezTo>
                  <a:cubicBezTo>
                    <a:pt x="3858" y="191"/>
                    <a:pt x="3525" y="1"/>
                    <a:pt x="31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3435635" y="4119561"/>
              <a:ext cx="270552" cy="149051"/>
            </a:xfrm>
            <a:custGeom>
              <a:rect b="b" l="l" r="r" t="t"/>
              <a:pathLst>
                <a:path extrusionOk="0" h="4193" w="7765">
                  <a:moveTo>
                    <a:pt x="3882" y="1"/>
                  </a:moveTo>
                  <a:cubicBezTo>
                    <a:pt x="3335" y="1"/>
                    <a:pt x="2835" y="263"/>
                    <a:pt x="2525" y="715"/>
                  </a:cubicBezTo>
                  <a:cubicBezTo>
                    <a:pt x="2406" y="692"/>
                    <a:pt x="2311" y="668"/>
                    <a:pt x="2215" y="668"/>
                  </a:cubicBezTo>
                  <a:cubicBezTo>
                    <a:pt x="1453" y="668"/>
                    <a:pt x="858" y="1287"/>
                    <a:pt x="858" y="2025"/>
                  </a:cubicBezTo>
                  <a:cubicBezTo>
                    <a:pt x="858" y="2097"/>
                    <a:pt x="858" y="2168"/>
                    <a:pt x="882" y="2239"/>
                  </a:cubicBezTo>
                  <a:cubicBezTo>
                    <a:pt x="358" y="2549"/>
                    <a:pt x="1" y="3097"/>
                    <a:pt x="1" y="3716"/>
                  </a:cubicBezTo>
                  <a:cubicBezTo>
                    <a:pt x="1" y="3883"/>
                    <a:pt x="48" y="4026"/>
                    <a:pt x="72" y="4192"/>
                  </a:cubicBezTo>
                  <a:lnTo>
                    <a:pt x="2358" y="3430"/>
                  </a:lnTo>
                  <a:cubicBezTo>
                    <a:pt x="2549" y="3240"/>
                    <a:pt x="3144" y="2716"/>
                    <a:pt x="3882" y="2716"/>
                  </a:cubicBezTo>
                  <a:cubicBezTo>
                    <a:pt x="4621" y="2716"/>
                    <a:pt x="5216" y="3240"/>
                    <a:pt x="5407" y="3430"/>
                  </a:cubicBezTo>
                  <a:lnTo>
                    <a:pt x="7693" y="4192"/>
                  </a:lnTo>
                  <a:cubicBezTo>
                    <a:pt x="7740" y="4026"/>
                    <a:pt x="7764" y="3883"/>
                    <a:pt x="7764" y="3716"/>
                  </a:cubicBezTo>
                  <a:cubicBezTo>
                    <a:pt x="7764" y="3097"/>
                    <a:pt x="7431" y="2549"/>
                    <a:pt x="6907" y="2239"/>
                  </a:cubicBezTo>
                  <a:cubicBezTo>
                    <a:pt x="6907" y="2168"/>
                    <a:pt x="6907" y="2097"/>
                    <a:pt x="6907" y="2025"/>
                  </a:cubicBezTo>
                  <a:cubicBezTo>
                    <a:pt x="6907" y="1287"/>
                    <a:pt x="6311" y="668"/>
                    <a:pt x="5573" y="668"/>
                  </a:cubicBezTo>
                  <a:cubicBezTo>
                    <a:pt x="5454" y="668"/>
                    <a:pt x="5359" y="692"/>
                    <a:pt x="5264" y="715"/>
                  </a:cubicBezTo>
                  <a:cubicBezTo>
                    <a:pt x="4954" y="263"/>
                    <a:pt x="4430" y="1"/>
                    <a:pt x="38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6"/>
            <p:cNvSpPr/>
            <p:nvPr/>
          </p:nvSpPr>
          <p:spPr>
            <a:xfrm>
              <a:off x="3604899" y="4407401"/>
              <a:ext cx="66410" cy="95694"/>
            </a:xfrm>
            <a:custGeom>
              <a:rect b="b" l="l" r="r" t="t"/>
              <a:pathLst>
                <a:path extrusionOk="0" h="2692" w="1906">
                  <a:moveTo>
                    <a:pt x="358" y="1"/>
                  </a:moveTo>
                  <a:cubicBezTo>
                    <a:pt x="334" y="25"/>
                    <a:pt x="310" y="72"/>
                    <a:pt x="263" y="96"/>
                  </a:cubicBezTo>
                  <a:lnTo>
                    <a:pt x="1" y="2692"/>
                  </a:lnTo>
                  <a:lnTo>
                    <a:pt x="1049" y="2692"/>
                  </a:lnTo>
                  <a:cubicBezTo>
                    <a:pt x="1215" y="2692"/>
                    <a:pt x="1334" y="2597"/>
                    <a:pt x="1382" y="2430"/>
                  </a:cubicBezTo>
                  <a:lnTo>
                    <a:pt x="190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6"/>
            <p:cNvSpPr/>
            <p:nvPr/>
          </p:nvSpPr>
          <p:spPr>
            <a:xfrm>
              <a:off x="3536852" y="4239788"/>
              <a:ext cx="68918" cy="79626"/>
            </a:xfrm>
            <a:custGeom>
              <a:rect b="b" l="l" r="r" t="t"/>
              <a:pathLst>
                <a:path extrusionOk="0" h="2240" w="1978">
                  <a:moveTo>
                    <a:pt x="977" y="1"/>
                  </a:moveTo>
                  <a:cubicBezTo>
                    <a:pt x="549" y="1"/>
                    <a:pt x="168" y="310"/>
                    <a:pt x="1" y="453"/>
                  </a:cubicBezTo>
                  <a:lnTo>
                    <a:pt x="168" y="2239"/>
                  </a:lnTo>
                  <a:cubicBezTo>
                    <a:pt x="406" y="2096"/>
                    <a:pt x="692" y="2025"/>
                    <a:pt x="977" y="2025"/>
                  </a:cubicBezTo>
                  <a:cubicBezTo>
                    <a:pt x="1263" y="2025"/>
                    <a:pt x="1549" y="2096"/>
                    <a:pt x="1811" y="2239"/>
                  </a:cubicBezTo>
                  <a:lnTo>
                    <a:pt x="1978" y="453"/>
                  </a:lnTo>
                  <a:cubicBezTo>
                    <a:pt x="1811" y="310"/>
                    <a:pt x="1406" y="1"/>
                    <a:pt x="97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3470478" y="4407401"/>
              <a:ext cx="66410" cy="95694"/>
            </a:xfrm>
            <a:custGeom>
              <a:rect b="b" l="l" r="r" t="t"/>
              <a:pathLst>
                <a:path extrusionOk="0" h="2692" w="1906">
                  <a:moveTo>
                    <a:pt x="1" y="1"/>
                  </a:moveTo>
                  <a:lnTo>
                    <a:pt x="549" y="2430"/>
                  </a:lnTo>
                  <a:cubicBezTo>
                    <a:pt x="572" y="2597"/>
                    <a:pt x="715" y="2692"/>
                    <a:pt x="882" y="2692"/>
                  </a:cubicBezTo>
                  <a:lnTo>
                    <a:pt x="1906" y="2692"/>
                  </a:lnTo>
                  <a:lnTo>
                    <a:pt x="1644" y="96"/>
                  </a:lnTo>
                  <a:cubicBezTo>
                    <a:pt x="1620" y="72"/>
                    <a:pt x="1573" y="25"/>
                    <a:pt x="154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6"/>
            <p:cNvSpPr/>
            <p:nvPr/>
          </p:nvSpPr>
          <p:spPr>
            <a:xfrm>
              <a:off x="3621519" y="4267729"/>
              <a:ext cx="75539" cy="67754"/>
            </a:xfrm>
            <a:custGeom>
              <a:rect b="b" l="l" r="r" t="t"/>
              <a:pathLst>
                <a:path extrusionOk="0" h="1906" w="2168">
                  <a:moveTo>
                    <a:pt x="191" y="0"/>
                  </a:moveTo>
                  <a:lnTo>
                    <a:pt x="0" y="1906"/>
                  </a:lnTo>
                  <a:lnTo>
                    <a:pt x="1881" y="1906"/>
                  </a:lnTo>
                  <a:lnTo>
                    <a:pt x="2167" y="667"/>
                  </a:lnTo>
                  <a:lnTo>
                    <a:pt x="19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6"/>
          <p:cNvGrpSpPr/>
          <p:nvPr/>
        </p:nvGrpSpPr>
        <p:grpSpPr>
          <a:xfrm>
            <a:off x="3995192" y="4144126"/>
            <a:ext cx="399121" cy="310721"/>
            <a:chOff x="4019802" y="4144126"/>
            <a:chExt cx="399121" cy="310721"/>
          </a:xfrm>
        </p:grpSpPr>
        <p:sp>
          <p:nvSpPr>
            <p:cNvPr id="1327" name="Google Shape;1327;p66"/>
            <p:cNvSpPr/>
            <p:nvPr/>
          </p:nvSpPr>
          <p:spPr>
            <a:xfrm>
              <a:off x="4191540" y="4275337"/>
              <a:ext cx="55643" cy="53392"/>
            </a:xfrm>
            <a:custGeom>
              <a:rect b="b" l="l" r="r" t="t"/>
              <a:pathLst>
                <a:path extrusionOk="0" h="1502" w="1597">
                  <a:moveTo>
                    <a:pt x="810" y="1"/>
                  </a:moveTo>
                  <a:lnTo>
                    <a:pt x="644" y="334"/>
                  </a:lnTo>
                  <a:cubicBezTo>
                    <a:pt x="596" y="429"/>
                    <a:pt x="501" y="501"/>
                    <a:pt x="382" y="525"/>
                  </a:cubicBezTo>
                  <a:lnTo>
                    <a:pt x="1" y="572"/>
                  </a:lnTo>
                  <a:lnTo>
                    <a:pt x="286" y="834"/>
                  </a:lnTo>
                  <a:cubicBezTo>
                    <a:pt x="358" y="906"/>
                    <a:pt x="405" y="1025"/>
                    <a:pt x="382" y="1144"/>
                  </a:cubicBezTo>
                  <a:lnTo>
                    <a:pt x="310" y="1501"/>
                  </a:lnTo>
                  <a:lnTo>
                    <a:pt x="310" y="1501"/>
                  </a:lnTo>
                  <a:lnTo>
                    <a:pt x="644" y="1334"/>
                  </a:lnTo>
                  <a:cubicBezTo>
                    <a:pt x="691" y="1311"/>
                    <a:pt x="745" y="1299"/>
                    <a:pt x="798" y="1299"/>
                  </a:cubicBezTo>
                  <a:cubicBezTo>
                    <a:pt x="852" y="1299"/>
                    <a:pt x="906" y="1311"/>
                    <a:pt x="953" y="1334"/>
                  </a:cubicBezTo>
                  <a:lnTo>
                    <a:pt x="1287" y="1501"/>
                  </a:lnTo>
                  <a:lnTo>
                    <a:pt x="1287" y="1501"/>
                  </a:lnTo>
                  <a:lnTo>
                    <a:pt x="1215" y="1144"/>
                  </a:lnTo>
                  <a:cubicBezTo>
                    <a:pt x="1215" y="1025"/>
                    <a:pt x="1239" y="906"/>
                    <a:pt x="1310" y="834"/>
                  </a:cubicBezTo>
                  <a:lnTo>
                    <a:pt x="1596" y="572"/>
                  </a:lnTo>
                  <a:lnTo>
                    <a:pt x="1215" y="525"/>
                  </a:lnTo>
                  <a:cubicBezTo>
                    <a:pt x="1096" y="501"/>
                    <a:pt x="1001" y="429"/>
                    <a:pt x="953" y="334"/>
                  </a:cubicBezTo>
                  <a:lnTo>
                    <a:pt x="810"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4107744" y="4216077"/>
              <a:ext cx="223236" cy="166824"/>
            </a:xfrm>
            <a:custGeom>
              <a:rect b="b" l="l" r="r" t="t"/>
              <a:pathLst>
                <a:path extrusionOk="0" h="4693" w="6407">
                  <a:moveTo>
                    <a:pt x="3203" y="584"/>
                  </a:moveTo>
                  <a:cubicBezTo>
                    <a:pt x="3322" y="584"/>
                    <a:pt x="3442" y="644"/>
                    <a:pt x="3501" y="763"/>
                  </a:cubicBezTo>
                  <a:lnTo>
                    <a:pt x="3882" y="1549"/>
                  </a:lnTo>
                  <a:lnTo>
                    <a:pt x="4763" y="1668"/>
                  </a:lnTo>
                  <a:cubicBezTo>
                    <a:pt x="4882" y="1692"/>
                    <a:pt x="5001" y="1787"/>
                    <a:pt x="5025" y="1906"/>
                  </a:cubicBezTo>
                  <a:cubicBezTo>
                    <a:pt x="5073" y="2025"/>
                    <a:pt x="5049" y="2168"/>
                    <a:pt x="4954" y="2239"/>
                  </a:cubicBezTo>
                  <a:lnTo>
                    <a:pt x="4311" y="2858"/>
                  </a:lnTo>
                  <a:lnTo>
                    <a:pt x="4477" y="3716"/>
                  </a:lnTo>
                  <a:cubicBezTo>
                    <a:pt x="4477" y="3859"/>
                    <a:pt x="4430" y="3978"/>
                    <a:pt x="4335" y="4049"/>
                  </a:cubicBezTo>
                  <a:cubicBezTo>
                    <a:pt x="4279" y="4091"/>
                    <a:pt x="4208" y="4116"/>
                    <a:pt x="4134" y="4116"/>
                  </a:cubicBezTo>
                  <a:cubicBezTo>
                    <a:pt x="4081" y="4116"/>
                    <a:pt x="4027" y="4103"/>
                    <a:pt x="3977" y="4073"/>
                  </a:cubicBezTo>
                  <a:lnTo>
                    <a:pt x="3191" y="3668"/>
                  </a:lnTo>
                  <a:lnTo>
                    <a:pt x="2429" y="4073"/>
                  </a:lnTo>
                  <a:cubicBezTo>
                    <a:pt x="2380" y="4103"/>
                    <a:pt x="2326" y="4116"/>
                    <a:pt x="2273" y="4116"/>
                  </a:cubicBezTo>
                  <a:cubicBezTo>
                    <a:pt x="2199" y="4116"/>
                    <a:pt x="2128" y="4091"/>
                    <a:pt x="2072" y="4049"/>
                  </a:cubicBezTo>
                  <a:cubicBezTo>
                    <a:pt x="1977" y="3978"/>
                    <a:pt x="1906" y="3859"/>
                    <a:pt x="1929" y="3716"/>
                  </a:cubicBezTo>
                  <a:lnTo>
                    <a:pt x="2096" y="2858"/>
                  </a:lnTo>
                  <a:lnTo>
                    <a:pt x="1453" y="2239"/>
                  </a:lnTo>
                  <a:cubicBezTo>
                    <a:pt x="1358" y="2168"/>
                    <a:pt x="1334" y="2025"/>
                    <a:pt x="1382" y="1906"/>
                  </a:cubicBezTo>
                  <a:cubicBezTo>
                    <a:pt x="1405" y="1787"/>
                    <a:pt x="1524" y="1692"/>
                    <a:pt x="1644" y="1668"/>
                  </a:cubicBezTo>
                  <a:lnTo>
                    <a:pt x="2525" y="1549"/>
                  </a:lnTo>
                  <a:lnTo>
                    <a:pt x="2906" y="763"/>
                  </a:lnTo>
                  <a:cubicBezTo>
                    <a:pt x="2965" y="644"/>
                    <a:pt x="3084" y="584"/>
                    <a:pt x="3203" y="584"/>
                  </a:cubicBezTo>
                  <a:close/>
                  <a:moveTo>
                    <a:pt x="0" y="1"/>
                  </a:moveTo>
                  <a:cubicBezTo>
                    <a:pt x="548" y="644"/>
                    <a:pt x="858" y="1477"/>
                    <a:pt x="858" y="2358"/>
                  </a:cubicBezTo>
                  <a:cubicBezTo>
                    <a:pt x="858" y="3216"/>
                    <a:pt x="548" y="4049"/>
                    <a:pt x="0" y="4692"/>
                  </a:cubicBezTo>
                  <a:lnTo>
                    <a:pt x="6406" y="4692"/>
                  </a:lnTo>
                  <a:cubicBezTo>
                    <a:pt x="5859" y="4049"/>
                    <a:pt x="5549" y="3216"/>
                    <a:pt x="5549" y="2358"/>
                  </a:cubicBezTo>
                  <a:cubicBezTo>
                    <a:pt x="5549" y="1477"/>
                    <a:pt x="5859" y="644"/>
                    <a:pt x="640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p:nvPr/>
          </p:nvSpPr>
          <p:spPr>
            <a:xfrm>
              <a:off x="4019802" y="4144126"/>
              <a:ext cx="399121" cy="310721"/>
            </a:xfrm>
            <a:custGeom>
              <a:rect b="b" l="l" r="r" t="t"/>
              <a:pathLst>
                <a:path extrusionOk="0" h="8741" w="11455">
                  <a:moveTo>
                    <a:pt x="9764" y="1334"/>
                  </a:moveTo>
                  <a:cubicBezTo>
                    <a:pt x="9954" y="1334"/>
                    <a:pt x="10097" y="1501"/>
                    <a:pt x="10097" y="1691"/>
                  </a:cubicBezTo>
                  <a:cubicBezTo>
                    <a:pt x="10097" y="1787"/>
                    <a:pt x="10050" y="1906"/>
                    <a:pt x="9954" y="1953"/>
                  </a:cubicBezTo>
                  <a:cubicBezTo>
                    <a:pt x="9216" y="2525"/>
                    <a:pt x="8764" y="3430"/>
                    <a:pt x="8764" y="4382"/>
                  </a:cubicBezTo>
                  <a:cubicBezTo>
                    <a:pt x="8764" y="5311"/>
                    <a:pt x="9216" y="6216"/>
                    <a:pt x="9954" y="6788"/>
                  </a:cubicBezTo>
                  <a:cubicBezTo>
                    <a:pt x="10050" y="6835"/>
                    <a:pt x="10097" y="6954"/>
                    <a:pt x="10097" y="7050"/>
                  </a:cubicBezTo>
                  <a:cubicBezTo>
                    <a:pt x="10097" y="7240"/>
                    <a:pt x="9954" y="7407"/>
                    <a:pt x="9764" y="7407"/>
                  </a:cubicBezTo>
                  <a:lnTo>
                    <a:pt x="1691" y="7407"/>
                  </a:lnTo>
                  <a:cubicBezTo>
                    <a:pt x="1500" y="7407"/>
                    <a:pt x="1357" y="7240"/>
                    <a:pt x="1357" y="7050"/>
                  </a:cubicBezTo>
                  <a:cubicBezTo>
                    <a:pt x="1357" y="6954"/>
                    <a:pt x="1405" y="6835"/>
                    <a:pt x="1500" y="6788"/>
                  </a:cubicBezTo>
                  <a:cubicBezTo>
                    <a:pt x="2239" y="6216"/>
                    <a:pt x="2691" y="5311"/>
                    <a:pt x="2691" y="4382"/>
                  </a:cubicBezTo>
                  <a:cubicBezTo>
                    <a:pt x="2691" y="3430"/>
                    <a:pt x="2239" y="2525"/>
                    <a:pt x="1500" y="1953"/>
                  </a:cubicBezTo>
                  <a:cubicBezTo>
                    <a:pt x="1405" y="1906"/>
                    <a:pt x="1357" y="1787"/>
                    <a:pt x="1357" y="1691"/>
                  </a:cubicBezTo>
                  <a:cubicBezTo>
                    <a:pt x="1357" y="1501"/>
                    <a:pt x="1500" y="1334"/>
                    <a:pt x="1691" y="1334"/>
                  </a:cubicBezTo>
                  <a:close/>
                  <a:moveTo>
                    <a:pt x="333" y="1"/>
                  </a:moveTo>
                  <a:cubicBezTo>
                    <a:pt x="143" y="1"/>
                    <a:pt x="0" y="143"/>
                    <a:pt x="0" y="334"/>
                  </a:cubicBezTo>
                  <a:lnTo>
                    <a:pt x="0" y="2477"/>
                  </a:lnTo>
                  <a:cubicBezTo>
                    <a:pt x="0" y="2620"/>
                    <a:pt x="71" y="2739"/>
                    <a:pt x="214" y="2787"/>
                  </a:cubicBezTo>
                  <a:cubicBezTo>
                    <a:pt x="881" y="3025"/>
                    <a:pt x="1357" y="3668"/>
                    <a:pt x="1357" y="4382"/>
                  </a:cubicBezTo>
                  <a:cubicBezTo>
                    <a:pt x="1357" y="5073"/>
                    <a:pt x="881" y="5716"/>
                    <a:pt x="214" y="5954"/>
                  </a:cubicBezTo>
                  <a:cubicBezTo>
                    <a:pt x="71" y="6002"/>
                    <a:pt x="0" y="6121"/>
                    <a:pt x="0" y="6264"/>
                  </a:cubicBezTo>
                  <a:lnTo>
                    <a:pt x="0" y="8407"/>
                  </a:lnTo>
                  <a:cubicBezTo>
                    <a:pt x="0" y="8598"/>
                    <a:pt x="143" y="8740"/>
                    <a:pt x="333" y="8740"/>
                  </a:cubicBezTo>
                  <a:lnTo>
                    <a:pt x="11121" y="8740"/>
                  </a:lnTo>
                  <a:cubicBezTo>
                    <a:pt x="11312" y="8740"/>
                    <a:pt x="11455" y="8598"/>
                    <a:pt x="11455" y="8407"/>
                  </a:cubicBezTo>
                  <a:lnTo>
                    <a:pt x="11455" y="6264"/>
                  </a:lnTo>
                  <a:cubicBezTo>
                    <a:pt x="11455" y="6121"/>
                    <a:pt x="11383" y="6002"/>
                    <a:pt x="11240" y="5954"/>
                  </a:cubicBezTo>
                  <a:cubicBezTo>
                    <a:pt x="10574" y="5716"/>
                    <a:pt x="10097" y="5073"/>
                    <a:pt x="10097" y="4382"/>
                  </a:cubicBezTo>
                  <a:cubicBezTo>
                    <a:pt x="10097" y="3668"/>
                    <a:pt x="10574" y="3025"/>
                    <a:pt x="11240" y="2787"/>
                  </a:cubicBezTo>
                  <a:cubicBezTo>
                    <a:pt x="11383" y="2739"/>
                    <a:pt x="11455" y="2620"/>
                    <a:pt x="11455" y="2477"/>
                  </a:cubicBezTo>
                  <a:lnTo>
                    <a:pt x="11455" y="334"/>
                  </a:lnTo>
                  <a:cubicBezTo>
                    <a:pt x="11455" y="143"/>
                    <a:pt x="11312" y="1"/>
                    <a:pt x="1112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66"/>
          <p:cNvGrpSpPr/>
          <p:nvPr/>
        </p:nvGrpSpPr>
        <p:grpSpPr>
          <a:xfrm>
            <a:off x="4704850" y="4095886"/>
            <a:ext cx="399990" cy="407208"/>
            <a:chOff x="4719261" y="4095886"/>
            <a:chExt cx="399990" cy="407208"/>
          </a:xfrm>
        </p:grpSpPr>
        <p:sp>
          <p:nvSpPr>
            <p:cNvPr id="1331" name="Google Shape;1331;p66"/>
            <p:cNvSpPr/>
            <p:nvPr/>
          </p:nvSpPr>
          <p:spPr>
            <a:xfrm>
              <a:off x="4719261" y="4095886"/>
              <a:ext cx="117872" cy="60964"/>
            </a:xfrm>
            <a:custGeom>
              <a:rect b="b" l="l" r="r" t="t"/>
              <a:pathLst>
                <a:path extrusionOk="0" h="1715" w="3383">
                  <a:moveTo>
                    <a:pt x="334" y="0"/>
                  </a:moveTo>
                  <a:cubicBezTo>
                    <a:pt x="167" y="0"/>
                    <a:pt x="1" y="143"/>
                    <a:pt x="1" y="334"/>
                  </a:cubicBezTo>
                  <a:cubicBezTo>
                    <a:pt x="1" y="500"/>
                    <a:pt x="167" y="667"/>
                    <a:pt x="334" y="667"/>
                  </a:cubicBezTo>
                  <a:lnTo>
                    <a:pt x="1382" y="667"/>
                  </a:lnTo>
                  <a:lnTo>
                    <a:pt x="1382" y="1691"/>
                  </a:lnTo>
                  <a:cubicBezTo>
                    <a:pt x="1464" y="1673"/>
                    <a:pt x="1549" y="1665"/>
                    <a:pt x="1635" y="1665"/>
                  </a:cubicBezTo>
                  <a:cubicBezTo>
                    <a:pt x="1775" y="1665"/>
                    <a:pt x="1916" y="1685"/>
                    <a:pt x="2049" y="1715"/>
                  </a:cubicBezTo>
                  <a:lnTo>
                    <a:pt x="2049" y="667"/>
                  </a:lnTo>
                  <a:lnTo>
                    <a:pt x="3049" y="667"/>
                  </a:lnTo>
                  <a:cubicBezTo>
                    <a:pt x="3239" y="667"/>
                    <a:pt x="3382" y="500"/>
                    <a:pt x="3382" y="334"/>
                  </a:cubicBezTo>
                  <a:cubicBezTo>
                    <a:pt x="3382" y="143"/>
                    <a:pt x="3239" y="0"/>
                    <a:pt x="30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4725916" y="4155964"/>
              <a:ext cx="158499" cy="155805"/>
            </a:xfrm>
            <a:custGeom>
              <a:rect b="b" l="l" r="r" t="t"/>
              <a:pathLst>
                <a:path extrusionOk="0" h="4383" w="4549">
                  <a:moveTo>
                    <a:pt x="1191" y="1"/>
                  </a:moveTo>
                  <a:cubicBezTo>
                    <a:pt x="953" y="49"/>
                    <a:pt x="715" y="168"/>
                    <a:pt x="524" y="358"/>
                  </a:cubicBezTo>
                  <a:cubicBezTo>
                    <a:pt x="0" y="882"/>
                    <a:pt x="0" y="1739"/>
                    <a:pt x="524" y="2263"/>
                  </a:cubicBezTo>
                  <a:lnTo>
                    <a:pt x="1524" y="3240"/>
                  </a:lnTo>
                  <a:lnTo>
                    <a:pt x="1524" y="4049"/>
                  </a:lnTo>
                  <a:cubicBezTo>
                    <a:pt x="1524" y="4216"/>
                    <a:pt x="1667" y="4383"/>
                    <a:pt x="1858" y="4383"/>
                  </a:cubicBezTo>
                  <a:cubicBezTo>
                    <a:pt x="2048" y="4383"/>
                    <a:pt x="2191" y="4216"/>
                    <a:pt x="2191" y="4049"/>
                  </a:cubicBezTo>
                  <a:lnTo>
                    <a:pt x="2191" y="3454"/>
                  </a:lnTo>
                  <a:lnTo>
                    <a:pt x="3620" y="2025"/>
                  </a:lnTo>
                  <a:lnTo>
                    <a:pt x="4215" y="2025"/>
                  </a:lnTo>
                  <a:cubicBezTo>
                    <a:pt x="4406" y="2025"/>
                    <a:pt x="4549" y="1858"/>
                    <a:pt x="4549" y="1692"/>
                  </a:cubicBezTo>
                  <a:cubicBezTo>
                    <a:pt x="4549" y="1501"/>
                    <a:pt x="4406" y="1358"/>
                    <a:pt x="4215" y="1358"/>
                  </a:cubicBezTo>
                  <a:lnTo>
                    <a:pt x="3429" y="1358"/>
                  </a:lnTo>
                  <a:lnTo>
                    <a:pt x="2429" y="358"/>
                  </a:lnTo>
                  <a:cubicBezTo>
                    <a:pt x="2263" y="191"/>
                    <a:pt x="2072" y="72"/>
                    <a:pt x="1858" y="25"/>
                  </a:cubicBezTo>
                  <a:lnTo>
                    <a:pt x="1858" y="1358"/>
                  </a:lnTo>
                  <a:cubicBezTo>
                    <a:pt x="1858" y="1525"/>
                    <a:pt x="1715" y="1692"/>
                    <a:pt x="1524" y="1692"/>
                  </a:cubicBezTo>
                  <a:cubicBezTo>
                    <a:pt x="1334" y="1692"/>
                    <a:pt x="1191" y="1525"/>
                    <a:pt x="1191" y="1358"/>
                  </a:cubicBezTo>
                  <a:lnTo>
                    <a:pt x="119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a:off x="5001380" y="4095886"/>
              <a:ext cx="117872" cy="60964"/>
            </a:xfrm>
            <a:custGeom>
              <a:rect b="b" l="l" r="r" t="t"/>
              <a:pathLst>
                <a:path extrusionOk="0" h="1715" w="3383">
                  <a:moveTo>
                    <a:pt x="334" y="0"/>
                  </a:moveTo>
                  <a:cubicBezTo>
                    <a:pt x="143" y="0"/>
                    <a:pt x="1" y="143"/>
                    <a:pt x="1" y="334"/>
                  </a:cubicBezTo>
                  <a:cubicBezTo>
                    <a:pt x="1" y="500"/>
                    <a:pt x="143" y="667"/>
                    <a:pt x="334" y="667"/>
                  </a:cubicBezTo>
                  <a:lnTo>
                    <a:pt x="1358" y="667"/>
                  </a:lnTo>
                  <a:lnTo>
                    <a:pt x="1358" y="1715"/>
                  </a:lnTo>
                  <a:cubicBezTo>
                    <a:pt x="1490" y="1685"/>
                    <a:pt x="1632" y="1665"/>
                    <a:pt x="1771" y="1665"/>
                  </a:cubicBezTo>
                  <a:cubicBezTo>
                    <a:pt x="1858" y="1665"/>
                    <a:pt x="1943" y="1673"/>
                    <a:pt x="2025" y="1691"/>
                  </a:cubicBezTo>
                  <a:lnTo>
                    <a:pt x="2025" y="667"/>
                  </a:lnTo>
                  <a:lnTo>
                    <a:pt x="3049" y="667"/>
                  </a:lnTo>
                  <a:cubicBezTo>
                    <a:pt x="3239" y="667"/>
                    <a:pt x="3382" y="500"/>
                    <a:pt x="3382" y="334"/>
                  </a:cubicBezTo>
                  <a:cubicBezTo>
                    <a:pt x="3382" y="143"/>
                    <a:pt x="3239" y="0"/>
                    <a:pt x="30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a:off x="4954900" y="4155964"/>
              <a:ext cx="157697" cy="155805"/>
            </a:xfrm>
            <a:custGeom>
              <a:rect b="b" l="l" r="r" t="t"/>
              <a:pathLst>
                <a:path extrusionOk="0" h="4383" w="4526">
                  <a:moveTo>
                    <a:pt x="3359" y="1"/>
                  </a:moveTo>
                  <a:lnTo>
                    <a:pt x="3359" y="1358"/>
                  </a:lnTo>
                  <a:cubicBezTo>
                    <a:pt x="3359" y="1525"/>
                    <a:pt x="3216" y="1692"/>
                    <a:pt x="3025" y="1692"/>
                  </a:cubicBezTo>
                  <a:cubicBezTo>
                    <a:pt x="2835" y="1692"/>
                    <a:pt x="2692" y="1525"/>
                    <a:pt x="2692" y="1358"/>
                  </a:cubicBezTo>
                  <a:lnTo>
                    <a:pt x="2692" y="25"/>
                  </a:lnTo>
                  <a:cubicBezTo>
                    <a:pt x="2478" y="72"/>
                    <a:pt x="2263" y="191"/>
                    <a:pt x="2097" y="358"/>
                  </a:cubicBezTo>
                  <a:lnTo>
                    <a:pt x="1120" y="1358"/>
                  </a:lnTo>
                  <a:lnTo>
                    <a:pt x="334" y="1358"/>
                  </a:lnTo>
                  <a:cubicBezTo>
                    <a:pt x="144" y="1358"/>
                    <a:pt x="1" y="1501"/>
                    <a:pt x="1" y="1692"/>
                  </a:cubicBezTo>
                  <a:cubicBezTo>
                    <a:pt x="1" y="1858"/>
                    <a:pt x="144" y="2025"/>
                    <a:pt x="334" y="2025"/>
                  </a:cubicBezTo>
                  <a:lnTo>
                    <a:pt x="930" y="2025"/>
                  </a:lnTo>
                  <a:lnTo>
                    <a:pt x="2335" y="3454"/>
                  </a:lnTo>
                  <a:lnTo>
                    <a:pt x="2335" y="4049"/>
                  </a:lnTo>
                  <a:cubicBezTo>
                    <a:pt x="2335" y="4216"/>
                    <a:pt x="2501" y="4383"/>
                    <a:pt x="2692" y="4383"/>
                  </a:cubicBezTo>
                  <a:cubicBezTo>
                    <a:pt x="2859" y="4383"/>
                    <a:pt x="3025" y="4216"/>
                    <a:pt x="3025" y="4049"/>
                  </a:cubicBezTo>
                  <a:lnTo>
                    <a:pt x="3025" y="3240"/>
                  </a:lnTo>
                  <a:lnTo>
                    <a:pt x="4002" y="2263"/>
                  </a:lnTo>
                  <a:cubicBezTo>
                    <a:pt x="4526" y="1739"/>
                    <a:pt x="4526" y="882"/>
                    <a:pt x="4002" y="358"/>
                  </a:cubicBezTo>
                  <a:cubicBezTo>
                    <a:pt x="3835" y="168"/>
                    <a:pt x="3597" y="49"/>
                    <a:pt x="335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4737519" y="4257562"/>
              <a:ext cx="273026" cy="245527"/>
            </a:xfrm>
            <a:custGeom>
              <a:rect b="b" l="l" r="r" t="t"/>
              <a:pathLst>
                <a:path extrusionOk="0" h="6907" w="7836">
                  <a:moveTo>
                    <a:pt x="7026" y="1"/>
                  </a:moveTo>
                  <a:lnTo>
                    <a:pt x="143" y="6335"/>
                  </a:lnTo>
                  <a:cubicBezTo>
                    <a:pt x="48" y="6431"/>
                    <a:pt x="1" y="6573"/>
                    <a:pt x="48" y="6692"/>
                  </a:cubicBezTo>
                  <a:cubicBezTo>
                    <a:pt x="96" y="6835"/>
                    <a:pt x="239" y="6907"/>
                    <a:pt x="382" y="6907"/>
                  </a:cubicBezTo>
                  <a:lnTo>
                    <a:pt x="3358" y="6907"/>
                  </a:lnTo>
                  <a:cubicBezTo>
                    <a:pt x="3477" y="6907"/>
                    <a:pt x="3573" y="6859"/>
                    <a:pt x="3644" y="6764"/>
                  </a:cubicBezTo>
                  <a:lnTo>
                    <a:pt x="7836" y="787"/>
                  </a:lnTo>
                  <a:lnTo>
                    <a:pt x="702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p:nvPr/>
          </p:nvSpPr>
          <p:spPr>
            <a:xfrm>
              <a:off x="4933333" y="4371852"/>
              <a:ext cx="167662" cy="131241"/>
            </a:xfrm>
            <a:custGeom>
              <a:rect b="b" l="l" r="r" t="t"/>
              <a:pathLst>
                <a:path extrusionOk="0" h="3692" w="4812">
                  <a:moveTo>
                    <a:pt x="1311" y="1"/>
                  </a:moveTo>
                  <a:lnTo>
                    <a:pt x="1" y="1858"/>
                  </a:lnTo>
                  <a:lnTo>
                    <a:pt x="1191" y="3549"/>
                  </a:lnTo>
                  <a:cubicBezTo>
                    <a:pt x="1239" y="3644"/>
                    <a:pt x="1358" y="3692"/>
                    <a:pt x="1453" y="3692"/>
                  </a:cubicBezTo>
                  <a:lnTo>
                    <a:pt x="4454" y="3692"/>
                  </a:lnTo>
                  <a:cubicBezTo>
                    <a:pt x="4597" y="3692"/>
                    <a:pt x="4716" y="3620"/>
                    <a:pt x="4764" y="3477"/>
                  </a:cubicBezTo>
                  <a:cubicBezTo>
                    <a:pt x="4811" y="3358"/>
                    <a:pt x="4787" y="3216"/>
                    <a:pt x="4692" y="3120"/>
                  </a:cubicBezTo>
                  <a:lnTo>
                    <a:pt x="131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a:off x="4828806" y="4257562"/>
              <a:ext cx="73030" cy="78773"/>
            </a:xfrm>
            <a:custGeom>
              <a:rect b="b" l="l" r="r" t="t"/>
              <a:pathLst>
                <a:path extrusionOk="0" h="2216" w="2096">
                  <a:moveTo>
                    <a:pt x="786" y="1"/>
                  </a:moveTo>
                  <a:lnTo>
                    <a:pt x="0" y="787"/>
                  </a:lnTo>
                  <a:lnTo>
                    <a:pt x="1000" y="2215"/>
                  </a:lnTo>
                  <a:lnTo>
                    <a:pt x="2096" y="1191"/>
                  </a:lnTo>
                  <a:lnTo>
                    <a:pt x="78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6"/>
          <p:cNvGrpSpPr/>
          <p:nvPr/>
        </p:nvGrpSpPr>
        <p:grpSpPr>
          <a:xfrm>
            <a:off x="5415377" y="4095175"/>
            <a:ext cx="402464" cy="408769"/>
            <a:chOff x="5418756" y="4095175"/>
            <a:chExt cx="402464" cy="408769"/>
          </a:xfrm>
        </p:grpSpPr>
        <p:sp>
          <p:nvSpPr>
            <p:cNvPr id="1339" name="Google Shape;1339;p66"/>
            <p:cNvSpPr/>
            <p:nvPr/>
          </p:nvSpPr>
          <p:spPr>
            <a:xfrm>
              <a:off x="5557324" y="4179675"/>
              <a:ext cx="180902" cy="183745"/>
            </a:xfrm>
            <a:custGeom>
              <a:rect b="b" l="l" r="r" t="t"/>
              <a:pathLst>
                <a:path extrusionOk="0" h="5169" w="5192">
                  <a:moveTo>
                    <a:pt x="1953" y="1"/>
                  </a:moveTo>
                  <a:cubicBezTo>
                    <a:pt x="1858" y="1"/>
                    <a:pt x="1786" y="48"/>
                    <a:pt x="1715" y="96"/>
                  </a:cubicBezTo>
                  <a:lnTo>
                    <a:pt x="286" y="1525"/>
                  </a:lnTo>
                  <a:cubicBezTo>
                    <a:pt x="96" y="1715"/>
                    <a:pt x="0" y="1977"/>
                    <a:pt x="0" y="2239"/>
                  </a:cubicBezTo>
                  <a:cubicBezTo>
                    <a:pt x="0" y="2525"/>
                    <a:pt x="96" y="2763"/>
                    <a:pt x="286" y="2954"/>
                  </a:cubicBezTo>
                  <a:lnTo>
                    <a:pt x="2191" y="4859"/>
                  </a:lnTo>
                  <a:cubicBezTo>
                    <a:pt x="2382" y="5049"/>
                    <a:pt x="2644" y="5168"/>
                    <a:pt x="2906" y="5168"/>
                  </a:cubicBezTo>
                  <a:cubicBezTo>
                    <a:pt x="3168" y="5168"/>
                    <a:pt x="3430" y="5049"/>
                    <a:pt x="3620" y="4859"/>
                  </a:cubicBezTo>
                  <a:lnTo>
                    <a:pt x="5049" y="3430"/>
                  </a:lnTo>
                  <a:cubicBezTo>
                    <a:pt x="5192" y="3311"/>
                    <a:pt x="5192" y="3097"/>
                    <a:pt x="5049" y="2954"/>
                  </a:cubicBezTo>
                  <a:lnTo>
                    <a:pt x="2191" y="96"/>
                  </a:lnTo>
                  <a:cubicBezTo>
                    <a:pt x="2144" y="48"/>
                    <a:pt x="2048" y="1"/>
                    <a:pt x="1953"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p:nvPr/>
          </p:nvSpPr>
          <p:spPr>
            <a:xfrm>
              <a:off x="5678470" y="4095175"/>
              <a:ext cx="76375" cy="109095"/>
            </a:xfrm>
            <a:custGeom>
              <a:rect b="b" l="l" r="r" t="t"/>
              <a:pathLst>
                <a:path extrusionOk="0" h="3069" w="2192">
                  <a:moveTo>
                    <a:pt x="1827" y="1"/>
                  </a:moveTo>
                  <a:cubicBezTo>
                    <a:pt x="1711" y="1"/>
                    <a:pt x="1590" y="65"/>
                    <a:pt x="1524" y="163"/>
                  </a:cubicBezTo>
                  <a:lnTo>
                    <a:pt x="95" y="2544"/>
                  </a:lnTo>
                  <a:cubicBezTo>
                    <a:pt x="0" y="2711"/>
                    <a:pt x="48" y="2925"/>
                    <a:pt x="215" y="3021"/>
                  </a:cubicBezTo>
                  <a:cubicBezTo>
                    <a:pt x="262" y="3045"/>
                    <a:pt x="334" y="3068"/>
                    <a:pt x="381" y="3068"/>
                  </a:cubicBezTo>
                  <a:cubicBezTo>
                    <a:pt x="500" y="3068"/>
                    <a:pt x="619" y="2997"/>
                    <a:pt x="667" y="2902"/>
                  </a:cubicBezTo>
                  <a:lnTo>
                    <a:pt x="2096" y="520"/>
                  </a:lnTo>
                  <a:cubicBezTo>
                    <a:pt x="2191" y="354"/>
                    <a:pt x="2143" y="163"/>
                    <a:pt x="1977" y="44"/>
                  </a:cubicBezTo>
                  <a:cubicBezTo>
                    <a:pt x="1932" y="14"/>
                    <a:pt x="1880" y="1"/>
                    <a:pt x="182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5711640" y="4162896"/>
              <a:ext cx="109580" cy="75219"/>
            </a:xfrm>
            <a:custGeom>
              <a:rect b="b" l="l" r="r" t="t"/>
              <a:pathLst>
                <a:path extrusionOk="0" h="2116" w="3145">
                  <a:moveTo>
                    <a:pt x="2746" y="1"/>
                  </a:moveTo>
                  <a:cubicBezTo>
                    <a:pt x="2693" y="1"/>
                    <a:pt x="2641" y="14"/>
                    <a:pt x="2597" y="44"/>
                  </a:cubicBezTo>
                  <a:lnTo>
                    <a:pt x="215" y="1473"/>
                  </a:lnTo>
                  <a:cubicBezTo>
                    <a:pt x="48" y="1568"/>
                    <a:pt x="1" y="1783"/>
                    <a:pt x="96" y="1949"/>
                  </a:cubicBezTo>
                  <a:cubicBezTo>
                    <a:pt x="167" y="2044"/>
                    <a:pt x="263" y="2116"/>
                    <a:pt x="382" y="2116"/>
                  </a:cubicBezTo>
                  <a:cubicBezTo>
                    <a:pt x="453" y="2116"/>
                    <a:pt x="501" y="2092"/>
                    <a:pt x="548" y="2068"/>
                  </a:cubicBezTo>
                  <a:lnTo>
                    <a:pt x="2930" y="639"/>
                  </a:lnTo>
                  <a:cubicBezTo>
                    <a:pt x="3097" y="544"/>
                    <a:pt x="3144" y="330"/>
                    <a:pt x="3049" y="163"/>
                  </a:cubicBezTo>
                  <a:cubicBezTo>
                    <a:pt x="2984" y="65"/>
                    <a:pt x="2862" y="1"/>
                    <a:pt x="274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6"/>
            <p:cNvSpPr/>
            <p:nvPr/>
          </p:nvSpPr>
          <p:spPr>
            <a:xfrm>
              <a:off x="5418756" y="4301572"/>
              <a:ext cx="198324" cy="202372"/>
            </a:xfrm>
            <a:custGeom>
              <a:rect b="b" l="l" r="r" t="t"/>
              <a:pathLst>
                <a:path extrusionOk="0" h="5693" w="5692">
                  <a:moveTo>
                    <a:pt x="4034" y="1341"/>
                  </a:moveTo>
                  <a:cubicBezTo>
                    <a:pt x="4120" y="1341"/>
                    <a:pt x="4203" y="1370"/>
                    <a:pt x="4263" y="1430"/>
                  </a:cubicBezTo>
                  <a:cubicBezTo>
                    <a:pt x="4406" y="1573"/>
                    <a:pt x="4406" y="1787"/>
                    <a:pt x="4263" y="1906"/>
                  </a:cubicBezTo>
                  <a:lnTo>
                    <a:pt x="3787" y="2382"/>
                  </a:lnTo>
                  <a:cubicBezTo>
                    <a:pt x="3739" y="2454"/>
                    <a:pt x="3644" y="2478"/>
                    <a:pt x="3549" y="2478"/>
                  </a:cubicBezTo>
                  <a:cubicBezTo>
                    <a:pt x="3477" y="2478"/>
                    <a:pt x="3382" y="2454"/>
                    <a:pt x="3310" y="2382"/>
                  </a:cubicBezTo>
                  <a:cubicBezTo>
                    <a:pt x="3191" y="2263"/>
                    <a:pt x="3191" y="2049"/>
                    <a:pt x="3310" y="1906"/>
                  </a:cubicBezTo>
                  <a:lnTo>
                    <a:pt x="3787" y="1430"/>
                  </a:lnTo>
                  <a:cubicBezTo>
                    <a:pt x="3858" y="1370"/>
                    <a:pt x="3947" y="1341"/>
                    <a:pt x="4034" y="1341"/>
                  </a:cubicBezTo>
                  <a:close/>
                  <a:moveTo>
                    <a:pt x="3787" y="1"/>
                  </a:moveTo>
                  <a:lnTo>
                    <a:pt x="619" y="3192"/>
                  </a:lnTo>
                  <a:cubicBezTo>
                    <a:pt x="357" y="3454"/>
                    <a:pt x="357" y="3883"/>
                    <a:pt x="619" y="4145"/>
                  </a:cubicBezTo>
                  <a:lnTo>
                    <a:pt x="858" y="4383"/>
                  </a:lnTo>
                  <a:lnTo>
                    <a:pt x="119" y="5097"/>
                  </a:lnTo>
                  <a:cubicBezTo>
                    <a:pt x="0" y="5240"/>
                    <a:pt x="0" y="5454"/>
                    <a:pt x="119" y="5574"/>
                  </a:cubicBezTo>
                  <a:cubicBezTo>
                    <a:pt x="191" y="5645"/>
                    <a:pt x="262" y="5693"/>
                    <a:pt x="357" y="5693"/>
                  </a:cubicBezTo>
                  <a:cubicBezTo>
                    <a:pt x="453" y="5693"/>
                    <a:pt x="524" y="5645"/>
                    <a:pt x="596" y="5574"/>
                  </a:cubicBezTo>
                  <a:lnTo>
                    <a:pt x="1334" y="4859"/>
                  </a:lnTo>
                  <a:lnTo>
                    <a:pt x="1572" y="5097"/>
                  </a:lnTo>
                  <a:cubicBezTo>
                    <a:pt x="1703" y="5228"/>
                    <a:pt x="1876" y="5294"/>
                    <a:pt x="2048" y="5294"/>
                  </a:cubicBezTo>
                  <a:cubicBezTo>
                    <a:pt x="2221" y="5294"/>
                    <a:pt x="2394" y="5228"/>
                    <a:pt x="2525" y="5097"/>
                  </a:cubicBezTo>
                  <a:lnTo>
                    <a:pt x="5692" y="1906"/>
                  </a:lnTo>
                  <a:lnTo>
                    <a:pt x="378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66"/>
          <p:cNvGrpSpPr/>
          <p:nvPr/>
        </p:nvGrpSpPr>
        <p:grpSpPr>
          <a:xfrm>
            <a:off x="6128378" y="4123152"/>
            <a:ext cx="399956" cy="352848"/>
            <a:chOff x="6104139" y="4123152"/>
            <a:chExt cx="399956" cy="352848"/>
          </a:xfrm>
        </p:grpSpPr>
        <p:sp>
          <p:nvSpPr>
            <p:cNvPr id="1344" name="Google Shape;1344;p66"/>
            <p:cNvSpPr/>
            <p:nvPr/>
          </p:nvSpPr>
          <p:spPr>
            <a:xfrm>
              <a:off x="6257619" y="4212700"/>
              <a:ext cx="34877" cy="95694"/>
            </a:xfrm>
            <a:custGeom>
              <a:rect b="b" l="l" r="r" t="t"/>
              <a:pathLst>
                <a:path extrusionOk="0" h="2692" w="1001">
                  <a:moveTo>
                    <a:pt x="334" y="0"/>
                  </a:moveTo>
                  <a:cubicBezTo>
                    <a:pt x="144" y="0"/>
                    <a:pt x="1" y="143"/>
                    <a:pt x="1" y="334"/>
                  </a:cubicBezTo>
                  <a:lnTo>
                    <a:pt x="1" y="2692"/>
                  </a:lnTo>
                  <a:cubicBezTo>
                    <a:pt x="548" y="2692"/>
                    <a:pt x="1001" y="2239"/>
                    <a:pt x="1001" y="1667"/>
                  </a:cubicBezTo>
                  <a:lnTo>
                    <a:pt x="1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6"/>
            <p:cNvSpPr/>
            <p:nvPr/>
          </p:nvSpPr>
          <p:spPr>
            <a:xfrm>
              <a:off x="6257619" y="4214406"/>
              <a:ext cx="93796" cy="261594"/>
            </a:xfrm>
            <a:custGeom>
              <a:rect b="b" l="l" r="r" t="t"/>
              <a:pathLst>
                <a:path extrusionOk="0" h="7359" w="2692">
                  <a:moveTo>
                    <a:pt x="1668" y="0"/>
                  </a:moveTo>
                  <a:lnTo>
                    <a:pt x="1668" y="1643"/>
                  </a:lnTo>
                  <a:cubicBezTo>
                    <a:pt x="1668" y="2548"/>
                    <a:pt x="906" y="3310"/>
                    <a:pt x="1" y="3310"/>
                  </a:cubicBezTo>
                  <a:lnTo>
                    <a:pt x="1" y="7002"/>
                  </a:lnTo>
                  <a:cubicBezTo>
                    <a:pt x="1" y="7192"/>
                    <a:pt x="144" y="7359"/>
                    <a:pt x="334" y="7359"/>
                  </a:cubicBezTo>
                  <a:lnTo>
                    <a:pt x="2335" y="7359"/>
                  </a:lnTo>
                  <a:cubicBezTo>
                    <a:pt x="2525" y="7359"/>
                    <a:pt x="2692" y="7192"/>
                    <a:pt x="2692" y="7002"/>
                  </a:cubicBezTo>
                  <a:lnTo>
                    <a:pt x="2692" y="1286"/>
                  </a:lnTo>
                  <a:cubicBezTo>
                    <a:pt x="2692" y="667"/>
                    <a:pt x="2239" y="143"/>
                    <a:pt x="166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6"/>
            <p:cNvSpPr/>
            <p:nvPr/>
          </p:nvSpPr>
          <p:spPr>
            <a:xfrm>
              <a:off x="6211175" y="4243165"/>
              <a:ext cx="22439" cy="11055"/>
            </a:xfrm>
            <a:custGeom>
              <a:rect b="b" l="l" r="r" t="t"/>
              <a:pathLst>
                <a:path extrusionOk="0" h="311" w="644">
                  <a:moveTo>
                    <a:pt x="643" y="1"/>
                  </a:moveTo>
                  <a:cubicBezTo>
                    <a:pt x="405" y="48"/>
                    <a:pt x="191" y="96"/>
                    <a:pt x="0" y="144"/>
                  </a:cubicBezTo>
                  <a:cubicBezTo>
                    <a:pt x="191" y="215"/>
                    <a:pt x="405" y="263"/>
                    <a:pt x="643" y="310"/>
                  </a:cubicBezTo>
                  <a:lnTo>
                    <a:pt x="643"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6104139" y="4260122"/>
              <a:ext cx="129475" cy="110908"/>
            </a:xfrm>
            <a:custGeom>
              <a:rect b="b" l="l" r="r" t="t"/>
              <a:pathLst>
                <a:path extrusionOk="0" h="3120" w="3716">
                  <a:moveTo>
                    <a:pt x="0" y="0"/>
                  </a:moveTo>
                  <a:cubicBezTo>
                    <a:pt x="310" y="643"/>
                    <a:pt x="1500" y="2477"/>
                    <a:pt x="3715" y="3120"/>
                  </a:cubicBezTo>
                  <a:lnTo>
                    <a:pt x="3715" y="524"/>
                  </a:lnTo>
                  <a:cubicBezTo>
                    <a:pt x="2834" y="333"/>
                    <a:pt x="2167" y="95"/>
                    <a:pt x="197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6"/>
            <p:cNvSpPr/>
            <p:nvPr/>
          </p:nvSpPr>
          <p:spPr>
            <a:xfrm>
              <a:off x="6372146" y="4242312"/>
              <a:ext cx="24912" cy="11908"/>
            </a:xfrm>
            <a:custGeom>
              <a:rect b="b" l="l" r="r" t="t"/>
              <a:pathLst>
                <a:path extrusionOk="0" h="335" w="715">
                  <a:moveTo>
                    <a:pt x="0" y="1"/>
                  </a:moveTo>
                  <a:lnTo>
                    <a:pt x="0" y="1"/>
                  </a:lnTo>
                  <a:cubicBezTo>
                    <a:pt x="24" y="120"/>
                    <a:pt x="48" y="215"/>
                    <a:pt x="48" y="334"/>
                  </a:cubicBezTo>
                  <a:cubicBezTo>
                    <a:pt x="286" y="287"/>
                    <a:pt x="524" y="239"/>
                    <a:pt x="715" y="168"/>
                  </a:cubicBezTo>
                  <a:cubicBezTo>
                    <a:pt x="500" y="120"/>
                    <a:pt x="262" y="49"/>
                    <a:pt x="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6"/>
            <p:cNvSpPr/>
            <p:nvPr/>
          </p:nvSpPr>
          <p:spPr>
            <a:xfrm>
              <a:off x="6374620" y="4260122"/>
              <a:ext cx="129475" cy="110908"/>
            </a:xfrm>
            <a:custGeom>
              <a:rect b="b" l="l" r="r" t="t"/>
              <a:pathLst>
                <a:path extrusionOk="0" h="3120" w="3716">
                  <a:moveTo>
                    <a:pt x="1739" y="0"/>
                  </a:moveTo>
                  <a:cubicBezTo>
                    <a:pt x="1548" y="95"/>
                    <a:pt x="882" y="333"/>
                    <a:pt x="1" y="524"/>
                  </a:cubicBezTo>
                  <a:lnTo>
                    <a:pt x="1" y="3120"/>
                  </a:lnTo>
                  <a:cubicBezTo>
                    <a:pt x="2215" y="2453"/>
                    <a:pt x="3406" y="643"/>
                    <a:pt x="371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6105777" y="4123152"/>
              <a:ext cx="396647" cy="113290"/>
            </a:xfrm>
            <a:custGeom>
              <a:rect b="b" l="l" r="r" t="t"/>
              <a:pathLst>
                <a:path extrusionOk="0" h="3187" w="11384">
                  <a:moveTo>
                    <a:pt x="4515" y="0"/>
                  </a:moveTo>
                  <a:cubicBezTo>
                    <a:pt x="4318" y="0"/>
                    <a:pt x="4120" y="30"/>
                    <a:pt x="3930" y="90"/>
                  </a:cubicBezTo>
                  <a:cubicBezTo>
                    <a:pt x="1977" y="710"/>
                    <a:pt x="382" y="2639"/>
                    <a:pt x="1" y="3186"/>
                  </a:cubicBezTo>
                  <a:lnTo>
                    <a:pt x="1930" y="3186"/>
                  </a:lnTo>
                  <a:cubicBezTo>
                    <a:pt x="2120" y="3115"/>
                    <a:pt x="2787" y="2853"/>
                    <a:pt x="3692" y="2686"/>
                  </a:cubicBezTo>
                  <a:cubicBezTo>
                    <a:pt x="3763" y="2210"/>
                    <a:pt x="4192" y="1853"/>
                    <a:pt x="4692" y="1853"/>
                  </a:cubicBezTo>
                  <a:lnTo>
                    <a:pt x="5692" y="1853"/>
                  </a:lnTo>
                  <a:cubicBezTo>
                    <a:pt x="6335" y="1853"/>
                    <a:pt x="6883" y="2138"/>
                    <a:pt x="7264" y="2615"/>
                  </a:cubicBezTo>
                  <a:lnTo>
                    <a:pt x="7288" y="2615"/>
                  </a:lnTo>
                  <a:cubicBezTo>
                    <a:pt x="8407" y="2781"/>
                    <a:pt x="9217" y="3091"/>
                    <a:pt x="9455" y="3186"/>
                  </a:cubicBezTo>
                  <a:lnTo>
                    <a:pt x="11384" y="3186"/>
                  </a:lnTo>
                  <a:cubicBezTo>
                    <a:pt x="11003" y="2639"/>
                    <a:pt x="9407" y="710"/>
                    <a:pt x="7455" y="90"/>
                  </a:cubicBezTo>
                  <a:cubicBezTo>
                    <a:pt x="7264" y="30"/>
                    <a:pt x="7067" y="0"/>
                    <a:pt x="6870" y="0"/>
                  </a:cubicBezTo>
                  <a:cubicBezTo>
                    <a:pt x="6450" y="0"/>
                    <a:pt x="6033" y="133"/>
                    <a:pt x="5692" y="376"/>
                  </a:cubicBezTo>
                  <a:cubicBezTo>
                    <a:pt x="5352" y="133"/>
                    <a:pt x="4934" y="0"/>
                    <a:pt x="451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66"/>
          <p:cNvGrpSpPr/>
          <p:nvPr/>
        </p:nvGrpSpPr>
        <p:grpSpPr>
          <a:xfrm>
            <a:off x="6838870" y="4120415"/>
            <a:ext cx="399992" cy="358141"/>
            <a:chOff x="6798616" y="4120415"/>
            <a:chExt cx="399992" cy="358141"/>
          </a:xfrm>
        </p:grpSpPr>
        <p:sp>
          <p:nvSpPr>
            <p:cNvPr id="1352" name="Google Shape;1352;p66"/>
            <p:cNvSpPr/>
            <p:nvPr/>
          </p:nvSpPr>
          <p:spPr>
            <a:xfrm>
              <a:off x="6798616" y="4120415"/>
              <a:ext cx="399992" cy="358141"/>
            </a:xfrm>
            <a:custGeom>
              <a:rect b="b" l="l" r="r" t="t"/>
              <a:pathLst>
                <a:path extrusionOk="0" h="10075" w="11480">
                  <a:moveTo>
                    <a:pt x="2049" y="1334"/>
                  </a:moveTo>
                  <a:lnTo>
                    <a:pt x="2049" y="2692"/>
                  </a:lnTo>
                  <a:lnTo>
                    <a:pt x="691" y="2692"/>
                  </a:lnTo>
                  <a:lnTo>
                    <a:pt x="691" y="1334"/>
                  </a:lnTo>
                  <a:close/>
                  <a:moveTo>
                    <a:pt x="10813" y="1334"/>
                  </a:moveTo>
                  <a:lnTo>
                    <a:pt x="10813" y="2692"/>
                  </a:lnTo>
                  <a:lnTo>
                    <a:pt x="9455" y="2692"/>
                  </a:lnTo>
                  <a:lnTo>
                    <a:pt x="9455" y="1334"/>
                  </a:lnTo>
                  <a:close/>
                  <a:moveTo>
                    <a:pt x="2049" y="3359"/>
                  </a:moveTo>
                  <a:lnTo>
                    <a:pt x="2049" y="4692"/>
                  </a:lnTo>
                  <a:lnTo>
                    <a:pt x="691" y="4692"/>
                  </a:lnTo>
                  <a:lnTo>
                    <a:pt x="691" y="3359"/>
                  </a:lnTo>
                  <a:close/>
                  <a:moveTo>
                    <a:pt x="10813" y="3359"/>
                  </a:moveTo>
                  <a:lnTo>
                    <a:pt x="10813" y="4692"/>
                  </a:lnTo>
                  <a:lnTo>
                    <a:pt x="9455" y="4692"/>
                  </a:lnTo>
                  <a:lnTo>
                    <a:pt x="9455" y="3359"/>
                  </a:lnTo>
                  <a:close/>
                  <a:moveTo>
                    <a:pt x="2049" y="5383"/>
                  </a:moveTo>
                  <a:lnTo>
                    <a:pt x="2049" y="6716"/>
                  </a:lnTo>
                  <a:lnTo>
                    <a:pt x="691" y="6716"/>
                  </a:lnTo>
                  <a:lnTo>
                    <a:pt x="691" y="5383"/>
                  </a:lnTo>
                  <a:close/>
                  <a:moveTo>
                    <a:pt x="10813" y="5383"/>
                  </a:moveTo>
                  <a:lnTo>
                    <a:pt x="10813" y="6716"/>
                  </a:lnTo>
                  <a:lnTo>
                    <a:pt x="9455" y="6716"/>
                  </a:lnTo>
                  <a:lnTo>
                    <a:pt x="9455" y="5383"/>
                  </a:lnTo>
                  <a:close/>
                  <a:moveTo>
                    <a:pt x="5097" y="3353"/>
                  </a:moveTo>
                  <a:cubicBezTo>
                    <a:pt x="5157" y="3353"/>
                    <a:pt x="5216" y="3370"/>
                    <a:pt x="5264" y="3406"/>
                  </a:cubicBezTo>
                  <a:lnTo>
                    <a:pt x="7288" y="4764"/>
                  </a:lnTo>
                  <a:cubicBezTo>
                    <a:pt x="7383" y="4811"/>
                    <a:pt x="7431" y="4930"/>
                    <a:pt x="7431" y="5026"/>
                  </a:cubicBezTo>
                  <a:cubicBezTo>
                    <a:pt x="7431" y="5145"/>
                    <a:pt x="7383" y="5264"/>
                    <a:pt x="7288" y="5311"/>
                  </a:cubicBezTo>
                  <a:lnTo>
                    <a:pt x="5264" y="6669"/>
                  </a:lnTo>
                  <a:cubicBezTo>
                    <a:pt x="5216" y="6704"/>
                    <a:pt x="5157" y="6722"/>
                    <a:pt x="5097" y="6722"/>
                  </a:cubicBezTo>
                  <a:cubicBezTo>
                    <a:pt x="5037" y="6722"/>
                    <a:pt x="4978" y="6704"/>
                    <a:pt x="4930" y="6669"/>
                  </a:cubicBezTo>
                  <a:cubicBezTo>
                    <a:pt x="4811" y="6621"/>
                    <a:pt x="4740" y="6502"/>
                    <a:pt x="4740" y="6383"/>
                  </a:cubicBezTo>
                  <a:lnTo>
                    <a:pt x="4740" y="3692"/>
                  </a:lnTo>
                  <a:cubicBezTo>
                    <a:pt x="4740" y="3573"/>
                    <a:pt x="4811" y="3454"/>
                    <a:pt x="4930" y="3406"/>
                  </a:cubicBezTo>
                  <a:cubicBezTo>
                    <a:pt x="4978" y="3370"/>
                    <a:pt x="5037" y="3353"/>
                    <a:pt x="5097" y="3353"/>
                  </a:cubicBezTo>
                  <a:close/>
                  <a:moveTo>
                    <a:pt x="2049" y="7383"/>
                  </a:moveTo>
                  <a:lnTo>
                    <a:pt x="2049" y="8741"/>
                  </a:lnTo>
                  <a:lnTo>
                    <a:pt x="691" y="8741"/>
                  </a:lnTo>
                  <a:lnTo>
                    <a:pt x="691" y="7383"/>
                  </a:lnTo>
                  <a:close/>
                  <a:moveTo>
                    <a:pt x="10813" y="7383"/>
                  </a:moveTo>
                  <a:lnTo>
                    <a:pt x="10813" y="8741"/>
                  </a:lnTo>
                  <a:lnTo>
                    <a:pt x="9455" y="8741"/>
                  </a:lnTo>
                  <a:lnTo>
                    <a:pt x="9455" y="7383"/>
                  </a:lnTo>
                  <a:close/>
                  <a:moveTo>
                    <a:pt x="358" y="1"/>
                  </a:moveTo>
                  <a:cubicBezTo>
                    <a:pt x="167" y="1"/>
                    <a:pt x="1" y="144"/>
                    <a:pt x="1" y="334"/>
                  </a:cubicBezTo>
                  <a:lnTo>
                    <a:pt x="1" y="9741"/>
                  </a:lnTo>
                  <a:cubicBezTo>
                    <a:pt x="1" y="9931"/>
                    <a:pt x="167" y="10074"/>
                    <a:pt x="358" y="10074"/>
                  </a:cubicBezTo>
                  <a:cubicBezTo>
                    <a:pt x="525" y="10074"/>
                    <a:pt x="691" y="9931"/>
                    <a:pt x="691" y="9741"/>
                  </a:cubicBezTo>
                  <a:lnTo>
                    <a:pt x="691" y="9407"/>
                  </a:lnTo>
                  <a:lnTo>
                    <a:pt x="2049" y="9407"/>
                  </a:lnTo>
                  <a:lnTo>
                    <a:pt x="2049" y="9741"/>
                  </a:lnTo>
                  <a:cubicBezTo>
                    <a:pt x="2049" y="9931"/>
                    <a:pt x="2192" y="10074"/>
                    <a:pt x="2382" y="10074"/>
                  </a:cubicBezTo>
                  <a:cubicBezTo>
                    <a:pt x="2573" y="10074"/>
                    <a:pt x="2716" y="9931"/>
                    <a:pt x="2716" y="9741"/>
                  </a:cubicBezTo>
                  <a:lnTo>
                    <a:pt x="2716" y="9074"/>
                  </a:lnTo>
                  <a:cubicBezTo>
                    <a:pt x="2716" y="8883"/>
                    <a:pt x="2882" y="8741"/>
                    <a:pt x="3073" y="8741"/>
                  </a:cubicBezTo>
                  <a:lnTo>
                    <a:pt x="8431" y="8741"/>
                  </a:lnTo>
                  <a:cubicBezTo>
                    <a:pt x="8622" y="8741"/>
                    <a:pt x="8788" y="8883"/>
                    <a:pt x="8788" y="9074"/>
                  </a:cubicBezTo>
                  <a:lnTo>
                    <a:pt x="8788" y="9741"/>
                  </a:lnTo>
                  <a:cubicBezTo>
                    <a:pt x="8788" y="9931"/>
                    <a:pt x="8931" y="10074"/>
                    <a:pt x="9122" y="10074"/>
                  </a:cubicBezTo>
                  <a:cubicBezTo>
                    <a:pt x="9288" y="10074"/>
                    <a:pt x="9455" y="9931"/>
                    <a:pt x="9455" y="9741"/>
                  </a:cubicBezTo>
                  <a:lnTo>
                    <a:pt x="9455" y="9407"/>
                  </a:lnTo>
                  <a:lnTo>
                    <a:pt x="10813" y="9407"/>
                  </a:lnTo>
                  <a:lnTo>
                    <a:pt x="10813" y="9741"/>
                  </a:lnTo>
                  <a:cubicBezTo>
                    <a:pt x="10813" y="9931"/>
                    <a:pt x="10979" y="10074"/>
                    <a:pt x="11146" y="10074"/>
                  </a:cubicBezTo>
                  <a:cubicBezTo>
                    <a:pt x="11336" y="10074"/>
                    <a:pt x="11479" y="9931"/>
                    <a:pt x="11479" y="9741"/>
                  </a:cubicBezTo>
                  <a:lnTo>
                    <a:pt x="11479" y="334"/>
                  </a:lnTo>
                  <a:cubicBezTo>
                    <a:pt x="11479" y="144"/>
                    <a:pt x="11336" y="1"/>
                    <a:pt x="11146" y="1"/>
                  </a:cubicBezTo>
                  <a:cubicBezTo>
                    <a:pt x="10979" y="1"/>
                    <a:pt x="10813" y="144"/>
                    <a:pt x="10813" y="334"/>
                  </a:cubicBezTo>
                  <a:lnTo>
                    <a:pt x="10813" y="668"/>
                  </a:lnTo>
                  <a:lnTo>
                    <a:pt x="9455" y="668"/>
                  </a:lnTo>
                  <a:lnTo>
                    <a:pt x="9455" y="334"/>
                  </a:lnTo>
                  <a:cubicBezTo>
                    <a:pt x="9455" y="144"/>
                    <a:pt x="9288" y="1"/>
                    <a:pt x="9122" y="1"/>
                  </a:cubicBezTo>
                  <a:cubicBezTo>
                    <a:pt x="8931" y="1"/>
                    <a:pt x="8788" y="144"/>
                    <a:pt x="8788" y="334"/>
                  </a:cubicBezTo>
                  <a:lnTo>
                    <a:pt x="8788" y="1001"/>
                  </a:lnTo>
                  <a:cubicBezTo>
                    <a:pt x="8788" y="1191"/>
                    <a:pt x="8622" y="1334"/>
                    <a:pt x="8431" y="1334"/>
                  </a:cubicBezTo>
                  <a:lnTo>
                    <a:pt x="3073" y="1334"/>
                  </a:lnTo>
                  <a:cubicBezTo>
                    <a:pt x="2882" y="1334"/>
                    <a:pt x="2716" y="1191"/>
                    <a:pt x="2716" y="1001"/>
                  </a:cubicBezTo>
                  <a:lnTo>
                    <a:pt x="2716" y="334"/>
                  </a:lnTo>
                  <a:cubicBezTo>
                    <a:pt x="2716" y="144"/>
                    <a:pt x="2573" y="1"/>
                    <a:pt x="2382" y="1"/>
                  </a:cubicBezTo>
                  <a:cubicBezTo>
                    <a:pt x="2192" y="1"/>
                    <a:pt x="2049" y="144"/>
                    <a:pt x="2049" y="334"/>
                  </a:cubicBezTo>
                  <a:lnTo>
                    <a:pt x="2049" y="668"/>
                  </a:lnTo>
                  <a:lnTo>
                    <a:pt x="691" y="668"/>
                  </a:lnTo>
                  <a:lnTo>
                    <a:pt x="691" y="334"/>
                  </a:lnTo>
                  <a:cubicBezTo>
                    <a:pt x="691" y="144"/>
                    <a:pt x="525" y="1"/>
                    <a:pt x="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6986974" y="4273666"/>
              <a:ext cx="38222" cy="51651"/>
            </a:xfrm>
            <a:custGeom>
              <a:rect b="b" l="l" r="r" t="t"/>
              <a:pathLst>
                <a:path extrusionOk="0" h="1453" w="1097">
                  <a:moveTo>
                    <a:pt x="1" y="0"/>
                  </a:moveTo>
                  <a:lnTo>
                    <a:pt x="1" y="1453"/>
                  </a:lnTo>
                  <a:lnTo>
                    <a:pt x="1096" y="738"/>
                  </a:lnTo>
                  <a:lnTo>
                    <a:pt x="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6"/>
          <p:cNvGrpSpPr/>
          <p:nvPr/>
        </p:nvGrpSpPr>
        <p:grpSpPr>
          <a:xfrm>
            <a:off x="7549398" y="4120415"/>
            <a:ext cx="399990" cy="358154"/>
            <a:chOff x="7473198" y="4120415"/>
            <a:chExt cx="399990" cy="358154"/>
          </a:xfrm>
        </p:grpSpPr>
        <p:sp>
          <p:nvSpPr>
            <p:cNvPr id="1355" name="Google Shape;1355;p66"/>
            <p:cNvSpPr/>
            <p:nvPr/>
          </p:nvSpPr>
          <p:spPr>
            <a:xfrm>
              <a:off x="7473198" y="4287210"/>
              <a:ext cx="47351" cy="120222"/>
            </a:xfrm>
            <a:custGeom>
              <a:rect b="b" l="l" r="r" t="t"/>
              <a:pathLst>
                <a:path extrusionOk="0" h="3382" w="1359">
                  <a:moveTo>
                    <a:pt x="692" y="0"/>
                  </a:moveTo>
                  <a:cubicBezTo>
                    <a:pt x="334" y="0"/>
                    <a:pt x="1" y="310"/>
                    <a:pt x="1" y="691"/>
                  </a:cubicBezTo>
                  <a:lnTo>
                    <a:pt x="1" y="3025"/>
                  </a:lnTo>
                  <a:cubicBezTo>
                    <a:pt x="1" y="3215"/>
                    <a:pt x="144" y="3382"/>
                    <a:pt x="334" y="3382"/>
                  </a:cubicBezTo>
                  <a:lnTo>
                    <a:pt x="1358" y="3382"/>
                  </a:lnTo>
                  <a:lnTo>
                    <a:pt x="1358" y="691"/>
                  </a:lnTo>
                  <a:cubicBezTo>
                    <a:pt x="1358" y="310"/>
                    <a:pt x="1073" y="0"/>
                    <a:pt x="69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7649953" y="4287210"/>
              <a:ext cx="46480" cy="120222"/>
            </a:xfrm>
            <a:custGeom>
              <a:rect b="b" l="l" r="r" t="t"/>
              <a:pathLst>
                <a:path extrusionOk="0" h="3382" w="1334">
                  <a:moveTo>
                    <a:pt x="667" y="0"/>
                  </a:moveTo>
                  <a:cubicBezTo>
                    <a:pt x="286" y="0"/>
                    <a:pt x="0" y="310"/>
                    <a:pt x="0" y="691"/>
                  </a:cubicBezTo>
                  <a:lnTo>
                    <a:pt x="0" y="3382"/>
                  </a:lnTo>
                  <a:lnTo>
                    <a:pt x="1334" y="3382"/>
                  </a:lnTo>
                  <a:lnTo>
                    <a:pt x="1334" y="691"/>
                  </a:lnTo>
                  <a:cubicBezTo>
                    <a:pt x="1334" y="310"/>
                    <a:pt x="1048" y="0"/>
                    <a:pt x="66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7825872" y="4287210"/>
              <a:ext cx="47316" cy="120222"/>
            </a:xfrm>
            <a:custGeom>
              <a:rect b="b" l="l" r="r" t="t"/>
              <a:pathLst>
                <a:path extrusionOk="0" h="3382" w="1358">
                  <a:moveTo>
                    <a:pt x="667" y="0"/>
                  </a:moveTo>
                  <a:cubicBezTo>
                    <a:pt x="286" y="0"/>
                    <a:pt x="0" y="310"/>
                    <a:pt x="0" y="691"/>
                  </a:cubicBezTo>
                  <a:lnTo>
                    <a:pt x="0" y="3382"/>
                  </a:lnTo>
                  <a:lnTo>
                    <a:pt x="1024" y="3382"/>
                  </a:lnTo>
                  <a:cubicBezTo>
                    <a:pt x="1215" y="3382"/>
                    <a:pt x="1357" y="3215"/>
                    <a:pt x="1357" y="3025"/>
                  </a:cubicBezTo>
                  <a:lnTo>
                    <a:pt x="1357" y="691"/>
                  </a:lnTo>
                  <a:cubicBezTo>
                    <a:pt x="1357" y="310"/>
                    <a:pt x="1024" y="0"/>
                    <a:pt x="66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6"/>
            <p:cNvSpPr/>
            <p:nvPr/>
          </p:nvSpPr>
          <p:spPr>
            <a:xfrm>
              <a:off x="7544555" y="4359161"/>
              <a:ext cx="82193" cy="48274"/>
            </a:xfrm>
            <a:custGeom>
              <a:rect b="b" l="l" r="r" t="t"/>
              <a:pathLst>
                <a:path extrusionOk="0" h="1358" w="2359">
                  <a:moveTo>
                    <a:pt x="1" y="0"/>
                  </a:moveTo>
                  <a:lnTo>
                    <a:pt x="1" y="1358"/>
                  </a:lnTo>
                  <a:lnTo>
                    <a:pt x="2359" y="1358"/>
                  </a:lnTo>
                  <a:lnTo>
                    <a:pt x="235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6"/>
            <p:cNvSpPr/>
            <p:nvPr/>
          </p:nvSpPr>
          <p:spPr>
            <a:xfrm>
              <a:off x="7719638" y="4359161"/>
              <a:ext cx="82193" cy="48274"/>
            </a:xfrm>
            <a:custGeom>
              <a:rect b="b" l="l" r="r" t="t"/>
              <a:pathLst>
                <a:path extrusionOk="0" h="1358" w="2359">
                  <a:moveTo>
                    <a:pt x="1" y="0"/>
                  </a:moveTo>
                  <a:lnTo>
                    <a:pt x="1" y="1358"/>
                  </a:lnTo>
                  <a:lnTo>
                    <a:pt x="2358" y="1358"/>
                  </a:lnTo>
                  <a:lnTo>
                    <a:pt x="235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7497274" y="4431112"/>
              <a:ext cx="351840" cy="47456"/>
            </a:xfrm>
            <a:custGeom>
              <a:rect b="b" l="l" r="r" t="t"/>
              <a:pathLst>
                <a:path extrusionOk="0" h="1335" w="10098">
                  <a:moveTo>
                    <a:pt x="1358" y="1"/>
                  </a:moveTo>
                  <a:lnTo>
                    <a:pt x="1358" y="667"/>
                  </a:lnTo>
                  <a:lnTo>
                    <a:pt x="334" y="667"/>
                  </a:lnTo>
                  <a:cubicBezTo>
                    <a:pt x="167" y="667"/>
                    <a:pt x="1" y="810"/>
                    <a:pt x="1" y="1001"/>
                  </a:cubicBezTo>
                  <a:cubicBezTo>
                    <a:pt x="1" y="1191"/>
                    <a:pt x="167" y="1334"/>
                    <a:pt x="334" y="1334"/>
                  </a:cubicBezTo>
                  <a:lnTo>
                    <a:pt x="9764" y="1334"/>
                  </a:lnTo>
                  <a:cubicBezTo>
                    <a:pt x="9931" y="1334"/>
                    <a:pt x="10098" y="1191"/>
                    <a:pt x="10098" y="1001"/>
                  </a:cubicBezTo>
                  <a:cubicBezTo>
                    <a:pt x="10098" y="810"/>
                    <a:pt x="9955" y="667"/>
                    <a:pt x="9764" y="667"/>
                  </a:cubicBezTo>
                  <a:lnTo>
                    <a:pt x="8740" y="667"/>
                  </a:lnTo>
                  <a:lnTo>
                    <a:pt x="8740" y="1"/>
                  </a:lnTo>
                  <a:lnTo>
                    <a:pt x="6383" y="1"/>
                  </a:lnTo>
                  <a:lnTo>
                    <a:pt x="6383" y="667"/>
                  </a:lnTo>
                  <a:lnTo>
                    <a:pt x="3716" y="667"/>
                  </a:lnTo>
                  <a:lnTo>
                    <a:pt x="371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7497274" y="4120415"/>
              <a:ext cx="164317" cy="215062"/>
            </a:xfrm>
            <a:custGeom>
              <a:rect b="b" l="l" r="r" t="t"/>
              <a:pathLst>
                <a:path extrusionOk="0" h="6050" w="4716">
                  <a:moveTo>
                    <a:pt x="2358" y="1"/>
                  </a:moveTo>
                  <a:cubicBezTo>
                    <a:pt x="1048" y="1"/>
                    <a:pt x="1" y="1049"/>
                    <a:pt x="1" y="2358"/>
                  </a:cubicBezTo>
                  <a:lnTo>
                    <a:pt x="1" y="4025"/>
                  </a:lnTo>
                  <a:cubicBezTo>
                    <a:pt x="739" y="4025"/>
                    <a:pt x="1358" y="4621"/>
                    <a:pt x="1358" y="5383"/>
                  </a:cubicBezTo>
                  <a:lnTo>
                    <a:pt x="1358" y="6050"/>
                  </a:lnTo>
                  <a:lnTo>
                    <a:pt x="3716" y="6050"/>
                  </a:lnTo>
                  <a:lnTo>
                    <a:pt x="3716" y="5383"/>
                  </a:lnTo>
                  <a:cubicBezTo>
                    <a:pt x="3716" y="4740"/>
                    <a:pt x="4144" y="4216"/>
                    <a:pt x="4716" y="4073"/>
                  </a:cubicBezTo>
                  <a:lnTo>
                    <a:pt x="4716" y="2358"/>
                  </a:lnTo>
                  <a:cubicBezTo>
                    <a:pt x="4716" y="1049"/>
                    <a:pt x="3668" y="1"/>
                    <a:pt x="2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6"/>
            <p:cNvSpPr/>
            <p:nvPr/>
          </p:nvSpPr>
          <p:spPr>
            <a:xfrm>
              <a:off x="7684796" y="4120415"/>
              <a:ext cx="164317" cy="215062"/>
            </a:xfrm>
            <a:custGeom>
              <a:rect b="b" l="l" r="r" t="t"/>
              <a:pathLst>
                <a:path extrusionOk="0" h="6050" w="4716">
                  <a:moveTo>
                    <a:pt x="2358" y="1"/>
                  </a:moveTo>
                  <a:cubicBezTo>
                    <a:pt x="1048" y="1"/>
                    <a:pt x="1" y="1049"/>
                    <a:pt x="1" y="2358"/>
                  </a:cubicBezTo>
                  <a:lnTo>
                    <a:pt x="1" y="4073"/>
                  </a:lnTo>
                  <a:cubicBezTo>
                    <a:pt x="572" y="4216"/>
                    <a:pt x="1001" y="4740"/>
                    <a:pt x="1001" y="5383"/>
                  </a:cubicBezTo>
                  <a:lnTo>
                    <a:pt x="1001" y="6050"/>
                  </a:lnTo>
                  <a:lnTo>
                    <a:pt x="3358" y="6050"/>
                  </a:lnTo>
                  <a:lnTo>
                    <a:pt x="3358" y="5383"/>
                  </a:lnTo>
                  <a:cubicBezTo>
                    <a:pt x="3358" y="4621"/>
                    <a:pt x="3978" y="4025"/>
                    <a:pt x="4716" y="4025"/>
                  </a:cubicBezTo>
                  <a:lnTo>
                    <a:pt x="4716" y="2358"/>
                  </a:lnTo>
                  <a:cubicBezTo>
                    <a:pt x="4716" y="1049"/>
                    <a:pt x="3668" y="1"/>
                    <a:pt x="2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66"/>
          <p:cNvGrpSpPr/>
          <p:nvPr/>
        </p:nvGrpSpPr>
        <p:grpSpPr>
          <a:xfrm>
            <a:off x="4609351" y="3410147"/>
            <a:ext cx="399990" cy="381887"/>
            <a:chOff x="4719261" y="3410147"/>
            <a:chExt cx="399990" cy="381887"/>
          </a:xfrm>
        </p:grpSpPr>
        <p:sp>
          <p:nvSpPr>
            <p:cNvPr id="1364" name="Google Shape;1364;p66"/>
            <p:cNvSpPr/>
            <p:nvPr/>
          </p:nvSpPr>
          <p:spPr>
            <a:xfrm>
              <a:off x="4719261" y="3410147"/>
              <a:ext cx="258078" cy="381887"/>
            </a:xfrm>
            <a:custGeom>
              <a:rect b="b" l="l" r="r" t="t"/>
              <a:pathLst>
                <a:path extrusionOk="0" h="10743" w="7407">
                  <a:moveTo>
                    <a:pt x="6050" y="4025"/>
                  </a:moveTo>
                  <a:lnTo>
                    <a:pt x="6050" y="6049"/>
                  </a:lnTo>
                  <a:lnTo>
                    <a:pt x="1358" y="6049"/>
                  </a:lnTo>
                  <a:lnTo>
                    <a:pt x="1358" y="4025"/>
                  </a:lnTo>
                  <a:close/>
                  <a:moveTo>
                    <a:pt x="5216" y="7383"/>
                  </a:moveTo>
                  <a:lnTo>
                    <a:pt x="3716" y="8336"/>
                  </a:lnTo>
                  <a:lnTo>
                    <a:pt x="2192" y="7383"/>
                  </a:lnTo>
                  <a:close/>
                  <a:moveTo>
                    <a:pt x="1025" y="0"/>
                  </a:moveTo>
                  <a:cubicBezTo>
                    <a:pt x="834" y="0"/>
                    <a:pt x="691" y="143"/>
                    <a:pt x="691" y="334"/>
                  </a:cubicBezTo>
                  <a:lnTo>
                    <a:pt x="691" y="4025"/>
                  </a:lnTo>
                  <a:lnTo>
                    <a:pt x="334" y="4025"/>
                  </a:lnTo>
                  <a:cubicBezTo>
                    <a:pt x="167" y="4025"/>
                    <a:pt x="1" y="4168"/>
                    <a:pt x="1" y="4359"/>
                  </a:cubicBezTo>
                  <a:cubicBezTo>
                    <a:pt x="1" y="4549"/>
                    <a:pt x="167" y="4692"/>
                    <a:pt x="334" y="4692"/>
                  </a:cubicBezTo>
                  <a:lnTo>
                    <a:pt x="691" y="4692"/>
                  </a:lnTo>
                  <a:lnTo>
                    <a:pt x="691" y="6049"/>
                  </a:lnTo>
                  <a:lnTo>
                    <a:pt x="334" y="6049"/>
                  </a:lnTo>
                  <a:cubicBezTo>
                    <a:pt x="167" y="6049"/>
                    <a:pt x="1" y="6192"/>
                    <a:pt x="1" y="6383"/>
                  </a:cubicBezTo>
                  <a:lnTo>
                    <a:pt x="1" y="7050"/>
                  </a:lnTo>
                  <a:cubicBezTo>
                    <a:pt x="1" y="7240"/>
                    <a:pt x="167" y="7383"/>
                    <a:pt x="334" y="7383"/>
                  </a:cubicBezTo>
                  <a:lnTo>
                    <a:pt x="929" y="7383"/>
                  </a:lnTo>
                  <a:lnTo>
                    <a:pt x="3073" y="8740"/>
                  </a:lnTo>
                  <a:lnTo>
                    <a:pt x="834" y="10122"/>
                  </a:lnTo>
                  <a:cubicBezTo>
                    <a:pt x="691" y="10217"/>
                    <a:pt x="644" y="10431"/>
                    <a:pt x="739" y="10598"/>
                  </a:cubicBezTo>
                  <a:cubicBezTo>
                    <a:pt x="800" y="10690"/>
                    <a:pt x="912" y="10743"/>
                    <a:pt x="1021" y="10743"/>
                  </a:cubicBezTo>
                  <a:cubicBezTo>
                    <a:pt x="1081" y="10743"/>
                    <a:pt x="1141" y="10727"/>
                    <a:pt x="1191" y="10693"/>
                  </a:cubicBezTo>
                  <a:lnTo>
                    <a:pt x="3716" y="9121"/>
                  </a:lnTo>
                  <a:lnTo>
                    <a:pt x="6216" y="10693"/>
                  </a:lnTo>
                  <a:cubicBezTo>
                    <a:pt x="6275" y="10727"/>
                    <a:pt x="6337" y="10743"/>
                    <a:pt x="6398" y="10743"/>
                  </a:cubicBezTo>
                  <a:cubicBezTo>
                    <a:pt x="6509" y="10743"/>
                    <a:pt x="6616" y="10690"/>
                    <a:pt x="6693" y="10598"/>
                  </a:cubicBezTo>
                  <a:cubicBezTo>
                    <a:pt x="6788" y="10431"/>
                    <a:pt x="6740" y="10217"/>
                    <a:pt x="6573" y="10122"/>
                  </a:cubicBezTo>
                  <a:lnTo>
                    <a:pt x="4335" y="8740"/>
                  </a:lnTo>
                  <a:lnTo>
                    <a:pt x="6502" y="7383"/>
                  </a:lnTo>
                  <a:lnTo>
                    <a:pt x="7074" y="7383"/>
                  </a:lnTo>
                  <a:cubicBezTo>
                    <a:pt x="7264" y="7383"/>
                    <a:pt x="7407" y="7240"/>
                    <a:pt x="7407" y="7050"/>
                  </a:cubicBezTo>
                  <a:lnTo>
                    <a:pt x="7407" y="6383"/>
                  </a:lnTo>
                  <a:cubicBezTo>
                    <a:pt x="7407" y="6192"/>
                    <a:pt x="7264" y="6049"/>
                    <a:pt x="7074" y="6049"/>
                  </a:cubicBezTo>
                  <a:lnTo>
                    <a:pt x="6740" y="6049"/>
                  </a:lnTo>
                  <a:lnTo>
                    <a:pt x="6740" y="4692"/>
                  </a:lnTo>
                  <a:lnTo>
                    <a:pt x="7074" y="4692"/>
                  </a:lnTo>
                  <a:cubicBezTo>
                    <a:pt x="7264" y="4692"/>
                    <a:pt x="7407" y="4549"/>
                    <a:pt x="7407" y="4359"/>
                  </a:cubicBezTo>
                  <a:cubicBezTo>
                    <a:pt x="7407" y="4168"/>
                    <a:pt x="7264" y="4025"/>
                    <a:pt x="7074" y="4025"/>
                  </a:cubicBezTo>
                  <a:lnTo>
                    <a:pt x="6740" y="4025"/>
                  </a:lnTo>
                  <a:lnTo>
                    <a:pt x="6740" y="334"/>
                  </a:lnTo>
                  <a:cubicBezTo>
                    <a:pt x="6740" y="143"/>
                    <a:pt x="6573" y="0"/>
                    <a:pt x="6407" y="0"/>
                  </a:cubicBezTo>
                  <a:cubicBezTo>
                    <a:pt x="6216" y="0"/>
                    <a:pt x="6050" y="143"/>
                    <a:pt x="6050" y="334"/>
                  </a:cubicBezTo>
                  <a:lnTo>
                    <a:pt x="6050" y="667"/>
                  </a:lnTo>
                  <a:lnTo>
                    <a:pt x="1358" y="667"/>
                  </a:lnTo>
                  <a:lnTo>
                    <a:pt x="1358" y="334"/>
                  </a:lnTo>
                  <a:cubicBezTo>
                    <a:pt x="1358" y="143"/>
                    <a:pt x="1191" y="0"/>
                    <a:pt x="1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5000543" y="3648893"/>
              <a:ext cx="118708" cy="47420"/>
            </a:xfrm>
            <a:custGeom>
              <a:rect b="b" l="l" r="r" t="t"/>
              <a:pathLst>
                <a:path extrusionOk="0" h="1334" w="3407">
                  <a:moveTo>
                    <a:pt x="334" y="0"/>
                  </a:moveTo>
                  <a:cubicBezTo>
                    <a:pt x="144" y="0"/>
                    <a:pt x="1" y="143"/>
                    <a:pt x="1" y="334"/>
                  </a:cubicBezTo>
                  <a:lnTo>
                    <a:pt x="1" y="1334"/>
                  </a:lnTo>
                  <a:lnTo>
                    <a:pt x="3073" y="1334"/>
                  </a:lnTo>
                  <a:cubicBezTo>
                    <a:pt x="3263" y="1334"/>
                    <a:pt x="3406" y="1191"/>
                    <a:pt x="3406" y="1000"/>
                  </a:cubicBezTo>
                  <a:cubicBezTo>
                    <a:pt x="3406" y="834"/>
                    <a:pt x="3263" y="667"/>
                    <a:pt x="3073" y="667"/>
                  </a:cubicBezTo>
                  <a:lnTo>
                    <a:pt x="2073" y="667"/>
                  </a:lnTo>
                  <a:lnTo>
                    <a:pt x="2073" y="334"/>
                  </a:lnTo>
                  <a:cubicBezTo>
                    <a:pt x="2073" y="143"/>
                    <a:pt x="1906" y="0"/>
                    <a:pt x="173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4976502" y="3720844"/>
              <a:ext cx="120346" cy="71131"/>
            </a:xfrm>
            <a:custGeom>
              <a:rect b="b" l="l" r="r" t="t"/>
              <a:pathLst>
                <a:path extrusionOk="0" h="2001" w="3454">
                  <a:moveTo>
                    <a:pt x="572" y="0"/>
                  </a:moveTo>
                  <a:lnTo>
                    <a:pt x="48" y="1572"/>
                  </a:lnTo>
                  <a:cubicBezTo>
                    <a:pt x="0" y="1667"/>
                    <a:pt x="24" y="1786"/>
                    <a:pt x="95" y="1882"/>
                  </a:cubicBezTo>
                  <a:cubicBezTo>
                    <a:pt x="143" y="1953"/>
                    <a:pt x="238" y="2001"/>
                    <a:pt x="357" y="2001"/>
                  </a:cubicBezTo>
                  <a:lnTo>
                    <a:pt x="3096" y="2001"/>
                  </a:lnTo>
                  <a:cubicBezTo>
                    <a:pt x="3191" y="2001"/>
                    <a:pt x="3310" y="1953"/>
                    <a:pt x="3358" y="1882"/>
                  </a:cubicBezTo>
                  <a:cubicBezTo>
                    <a:pt x="3429" y="1786"/>
                    <a:pt x="3453" y="1667"/>
                    <a:pt x="3406" y="1572"/>
                  </a:cubicBezTo>
                  <a:lnTo>
                    <a:pt x="2882"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6"/>
          <p:cNvGrpSpPr/>
          <p:nvPr/>
        </p:nvGrpSpPr>
        <p:grpSpPr>
          <a:xfrm>
            <a:off x="5344588" y="3397456"/>
            <a:ext cx="399955" cy="408059"/>
            <a:chOff x="5419592" y="3397456"/>
            <a:chExt cx="399955" cy="408059"/>
          </a:xfrm>
        </p:grpSpPr>
        <p:sp>
          <p:nvSpPr>
            <p:cNvPr id="1368" name="Google Shape;1368;p66"/>
            <p:cNvSpPr/>
            <p:nvPr/>
          </p:nvSpPr>
          <p:spPr>
            <a:xfrm>
              <a:off x="5443633" y="3397456"/>
              <a:ext cx="117036" cy="120222"/>
            </a:xfrm>
            <a:custGeom>
              <a:rect b="b" l="l" r="r" t="t"/>
              <a:pathLst>
                <a:path extrusionOk="0" h="3382" w="3359">
                  <a:moveTo>
                    <a:pt x="1692" y="0"/>
                  </a:moveTo>
                  <a:cubicBezTo>
                    <a:pt x="1501" y="0"/>
                    <a:pt x="1358" y="143"/>
                    <a:pt x="1358" y="334"/>
                  </a:cubicBezTo>
                  <a:cubicBezTo>
                    <a:pt x="1358" y="881"/>
                    <a:pt x="906" y="1358"/>
                    <a:pt x="334" y="1358"/>
                  </a:cubicBezTo>
                  <a:cubicBezTo>
                    <a:pt x="167" y="1358"/>
                    <a:pt x="1" y="1501"/>
                    <a:pt x="1" y="1691"/>
                  </a:cubicBezTo>
                  <a:cubicBezTo>
                    <a:pt x="1" y="1882"/>
                    <a:pt x="144" y="2024"/>
                    <a:pt x="334" y="2024"/>
                  </a:cubicBezTo>
                  <a:cubicBezTo>
                    <a:pt x="906" y="2024"/>
                    <a:pt x="1358" y="2477"/>
                    <a:pt x="1358" y="3048"/>
                  </a:cubicBezTo>
                  <a:cubicBezTo>
                    <a:pt x="1358" y="3215"/>
                    <a:pt x="1501" y="3382"/>
                    <a:pt x="1692" y="3382"/>
                  </a:cubicBezTo>
                  <a:cubicBezTo>
                    <a:pt x="1882" y="3382"/>
                    <a:pt x="2025" y="3215"/>
                    <a:pt x="2025" y="3048"/>
                  </a:cubicBezTo>
                  <a:cubicBezTo>
                    <a:pt x="2025" y="2477"/>
                    <a:pt x="2477" y="2024"/>
                    <a:pt x="3025" y="2024"/>
                  </a:cubicBezTo>
                  <a:cubicBezTo>
                    <a:pt x="3216" y="2024"/>
                    <a:pt x="3359" y="1882"/>
                    <a:pt x="3359" y="1691"/>
                  </a:cubicBezTo>
                  <a:cubicBezTo>
                    <a:pt x="3359" y="1501"/>
                    <a:pt x="3216" y="1358"/>
                    <a:pt x="3025" y="1358"/>
                  </a:cubicBezTo>
                  <a:cubicBezTo>
                    <a:pt x="2477" y="1358"/>
                    <a:pt x="2025" y="881"/>
                    <a:pt x="2025" y="334"/>
                  </a:cubicBezTo>
                  <a:cubicBezTo>
                    <a:pt x="2025" y="143"/>
                    <a:pt x="1882" y="0"/>
                    <a:pt x="169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5678470" y="3397456"/>
              <a:ext cx="117837" cy="120222"/>
            </a:xfrm>
            <a:custGeom>
              <a:rect b="b" l="l" r="r" t="t"/>
              <a:pathLst>
                <a:path extrusionOk="0" h="3382" w="3382">
                  <a:moveTo>
                    <a:pt x="1691" y="0"/>
                  </a:moveTo>
                  <a:cubicBezTo>
                    <a:pt x="1500" y="0"/>
                    <a:pt x="1358" y="143"/>
                    <a:pt x="1358" y="334"/>
                  </a:cubicBezTo>
                  <a:cubicBezTo>
                    <a:pt x="1358" y="881"/>
                    <a:pt x="881" y="1358"/>
                    <a:pt x="334" y="1358"/>
                  </a:cubicBezTo>
                  <a:cubicBezTo>
                    <a:pt x="143" y="1358"/>
                    <a:pt x="0" y="1501"/>
                    <a:pt x="0" y="1691"/>
                  </a:cubicBezTo>
                  <a:cubicBezTo>
                    <a:pt x="0" y="1882"/>
                    <a:pt x="143" y="2024"/>
                    <a:pt x="334" y="2024"/>
                  </a:cubicBezTo>
                  <a:cubicBezTo>
                    <a:pt x="881" y="2024"/>
                    <a:pt x="1358" y="2477"/>
                    <a:pt x="1358" y="3048"/>
                  </a:cubicBezTo>
                  <a:cubicBezTo>
                    <a:pt x="1358" y="3215"/>
                    <a:pt x="1500" y="3382"/>
                    <a:pt x="1691" y="3382"/>
                  </a:cubicBezTo>
                  <a:cubicBezTo>
                    <a:pt x="1882" y="3382"/>
                    <a:pt x="2024" y="3215"/>
                    <a:pt x="2024" y="3048"/>
                  </a:cubicBezTo>
                  <a:cubicBezTo>
                    <a:pt x="2024" y="2477"/>
                    <a:pt x="2477" y="2024"/>
                    <a:pt x="3048" y="2024"/>
                  </a:cubicBezTo>
                  <a:cubicBezTo>
                    <a:pt x="3215" y="2024"/>
                    <a:pt x="3382" y="1882"/>
                    <a:pt x="3382" y="1691"/>
                  </a:cubicBezTo>
                  <a:cubicBezTo>
                    <a:pt x="3382" y="1501"/>
                    <a:pt x="3215" y="1358"/>
                    <a:pt x="3048" y="1358"/>
                  </a:cubicBezTo>
                  <a:cubicBezTo>
                    <a:pt x="2477" y="1358"/>
                    <a:pt x="2024" y="881"/>
                    <a:pt x="2024" y="334"/>
                  </a:cubicBezTo>
                  <a:cubicBezTo>
                    <a:pt x="2024" y="143"/>
                    <a:pt x="1882"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6"/>
            <p:cNvSpPr/>
            <p:nvPr/>
          </p:nvSpPr>
          <p:spPr>
            <a:xfrm>
              <a:off x="5443633" y="3541358"/>
              <a:ext cx="47351" cy="47456"/>
            </a:xfrm>
            <a:custGeom>
              <a:rect b="b" l="l" r="r" t="t"/>
              <a:pathLst>
                <a:path extrusionOk="0" h="1335" w="1359">
                  <a:moveTo>
                    <a:pt x="667" y="1"/>
                  </a:moveTo>
                  <a:cubicBezTo>
                    <a:pt x="310" y="1"/>
                    <a:pt x="1" y="310"/>
                    <a:pt x="1" y="668"/>
                  </a:cubicBezTo>
                  <a:cubicBezTo>
                    <a:pt x="1" y="1049"/>
                    <a:pt x="310" y="1334"/>
                    <a:pt x="667" y="1334"/>
                  </a:cubicBezTo>
                  <a:cubicBezTo>
                    <a:pt x="1049" y="1334"/>
                    <a:pt x="1358" y="1049"/>
                    <a:pt x="1358" y="668"/>
                  </a:cubicBezTo>
                  <a:cubicBezTo>
                    <a:pt x="1358" y="310"/>
                    <a:pt x="1049" y="1"/>
                    <a:pt x="6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6"/>
            <p:cNvSpPr/>
            <p:nvPr/>
          </p:nvSpPr>
          <p:spPr>
            <a:xfrm>
              <a:off x="5725751" y="3613309"/>
              <a:ext cx="93796" cy="191352"/>
            </a:xfrm>
            <a:custGeom>
              <a:rect b="b" l="l" r="r" t="t"/>
              <a:pathLst>
                <a:path extrusionOk="0" h="5383" w="2692">
                  <a:moveTo>
                    <a:pt x="334" y="1"/>
                  </a:moveTo>
                  <a:cubicBezTo>
                    <a:pt x="143" y="1"/>
                    <a:pt x="1" y="144"/>
                    <a:pt x="1" y="334"/>
                  </a:cubicBezTo>
                  <a:cubicBezTo>
                    <a:pt x="1" y="525"/>
                    <a:pt x="143" y="668"/>
                    <a:pt x="334" y="668"/>
                  </a:cubicBezTo>
                  <a:lnTo>
                    <a:pt x="667" y="668"/>
                  </a:lnTo>
                  <a:lnTo>
                    <a:pt x="667" y="4478"/>
                  </a:lnTo>
                  <a:lnTo>
                    <a:pt x="1072" y="5383"/>
                  </a:lnTo>
                  <a:lnTo>
                    <a:pt x="2358" y="5383"/>
                  </a:lnTo>
                  <a:cubicBezTo>
                    <a:pt x="2549" y="5383"/>
                    <a:pt x="2692" y="5240"/>
                    <a:pt x="2692" y="5050"/>
                  </a:cubicBezTo>
                  <a:cubicBezTo>
                    <a:pt x="2692" y="4883"/>
                    <a:pt x="2549" y="4716"/>
                    <a:pt x="2358" y="4716"/>
                  </a:cubicBezTo>
                  <a:lnTo>
                    <a:pt x="2025" y="4716"/>
                  </a:lnTo>
                  <a:lnTo>
                    <a:pt x="2025" y="668"/>
                  </a:lnTo>
                  <a:lnTo>
                    <a:pt x="2358" y="668"/>
                  </a:lnTo>
                  <a:cubicBezTo>
                    <a:pt x="2549" y="668"/>
                    <a:pt x="2692" y="525"/>
                    <a:pt x="2692" y="334"/>
                  </a:cubicBezTo>
                  <a:cubicBezTo>
                    <a:pt x="2692" y="144"/>
                    <a:pt x="2549" y="1"/>
                    <a:pt x="2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5419592" y="3613309"/>
              <a:ext cx="94597" cy="192205"/>
            </a:xfrm>
            <a:custGeom>
              <a:rect b="b" l="l" r="r" t="t"/>
              <a:pathLst>
                <a:path extrusionOk="0" h="5407" w="2715">
                  <a:moveTo>
                    <a:pt x="333" y="1"/>
                  </a:moveTo>
                  <a:cubicBezTo>
                    <a:pt x="143" y="1"/>
                    <a:pt x="0" y="144"/>
                    <a:pt x="0" y="334"/>
                  </a:cubicBezTo>
                  <a:cubicBezTo>
                    <a:pt x="0" y="525"/>
                    <a:pt x="143" y="668"/>
                    <a:pt x="333" y="668"/>
                  </a:cubicBezTo>
                  <a:lnTo>
                    <a:pt x="667" y="668"/>
                  </a:lnTo>
                  <a:lnTo>
                    <a:pt x="667" y="4716"/>
                  </a:lnTo>
                  <a:lnTo>
                    <a:pt x="333" y="4716"/>
                  </a:lnTo>
                  <a:cubicBezTo>
                    <a:pt x="143" y="4716"/>
                    <a:pt x="0" y="4883"/>
                    <a:pt x="0" y="5050"/>
                  </a:cubicBezTo>
                  <a:cubicBezTo>
                    <a:pt x="0" y="5240"/>
                    <a:pt x="143" y="5407"/>
                    <a:pt x="333" y="5407"/>
                  </a:cubicBezTo>
                  <a:lnTo>
                    <a:pt x="1643" y="5407"/>
                  </a:lnTo>
                  <a:lnTo>
                    <a:pt x="2048" y="4478"/>
                  </a:lnTo>
                  <a:lnTo>
                    <a:pt x="2048" y="668"/>
                  </a:lnTo>
                  <a:lnTo>
                    <a:pt x="2382" y="668"/>
                  </a:lnTo>
                  <a:cubicBezTo>
                    <a:pt x="2572" y="668"/>
                    <a:pt x="2715" y="525"/>
                    <a:pt x="2715" y="334"/>
                  </a:cubicBezTo>
                  <a:cubicBezTo>
                    <a:pt x="2715" y="144"/>
                    <a:pt x="2572" y="1"/>
                    <a:pt x="2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5748991" y="3541358"/>
              <a:ext cx="47316" cy="47456"/>
            </a:xfrm>
            <a:custGeom>
              <a:rect b="b" l="l" r="r" t="t"/>
              <a:pathLst>
                <a:path extrusionOk="0" h="1335" w="1358">
                  <a:moveTo>
                    <a:pt x="691" y="1"/>
                  </a:moveTo>
                  <a:cubicBezTo>
                    <a:pt x="310" y="1"/>
                    <a:pt x="0" y="310"/>
                    <a:pt x="0" y="668"/>
                  </a:cubicBezTo>
                  <a:cubicBezTo>
                    <a:pt x="0" y="1049"/>
                    <a:pt x="310" y="1334"/>
                    <a:pt x="691" y="1334"/>
                  </a:cubicBezTo>
                  <a:cubicBezTo>
                    <a:pt x="1048" y="1334"/>
                    <a:pt x="1358" y="1049"/>
                    <a:pt x="1358" y="668"/>
                  </a:cubicBezTo>
                  <a:cubicBezTo>
                    <a:pt x="1358" y="310"/>
                    <a:pt x="1048" y="1"/>
                    <a:pt x="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5502551" y="3637020"/>
              <a:ext cx="234838" cy="167642"/>
            </a:xfrm>
            <a:custGeom>
              <a:rect b="b" l="l" r="r" t="t"/>
              <a:pathLst>
                <a:path extrusionOk="0" h="4716" w="6740">
                  <a:moveTo>
                    <a:pt x="2025" y="1"/>
                  </a:moveTo>
                  <a:lnTo>
                    <a:pt x="1" y="4716"/>
                  </a:lnTo>
                  <a:lnTo>
                    <a:pt x="6740" y="4716"/>
                  </a:lnTo>
                  <a:lnTo>
                    <a:pt x="469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5631154" y="3518500"/>
              <a:ext cx="47351" cy="94841"/>
            </a:xfrm>
            <a:custGeom>
              <a:rect b="b" l="l" r="r" t="t"/>
              <a:pathLst>
                <a:path extrusionOk="0" h="2668" w="1359">
                  <a:moveTo>
                    <a:pt x="1" y="1"/>
                  </a:moveTo>
                  <a:lnTo>
                    <a:pt x="1" y="2668"/>
                  </a:lnTo>
                  <a:lnTo>
                    <a:pt x="1358" y="2668"/>
                  </a:lnTo>
                  <a:lnTo>
                    <a:pt x="1358" y="1644"/>
                  </a:lnTo>
                  <a:cubicBezTo>
                    <a:pt x="1358" y="834"/>
                    <a:pt x="763" y="167"/>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5560634" y="3518500"/>
              <a:ext cx="47316" cy="94841"/>
            </a:xfrm>
            <a:custGeom>
              <a:rect b="b" l="l" r="r" t="t"/>
              <a:pathLst>
                <a:path extrusionOk="0" h="2668" w="1358">
                  <a:moveTo>
                    <a:pt x="1358" y="1"/>
                  </a:moveTo>
                  <a:cubicBezTo>
                    <a:pt x="596" y="167"/>
                    <a:pt x="1" y="834"/>
                    <a:pt x="1" y="1644"/>
                  </a:cubicBezTo>
                  <a:lnTo>
                    <a:pt x="1" y="2668"/>
                  </a:lnTo>
                  <a:lnTo>
                    <a:pt x="1358" y="2668"/>
                  </a:lnTo>
                  <a:lnTo>
                    <a:pt x="135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66"/>
          <p:cNvGrpSpPr/>
          <p:nvPr/>
        </p:nvGrpSpPr>
        <p:grpSpPr>
          <a:xfrm>
            <a:off x="6079791" y="3396603"/>
            <a:ext cx="399957" cy="408910"/>
            <a:chOff x="6104139" y="3396603"/>
            <a:chExt cx="399957" cy="408910"/>
          </a:xfrm>
        </p:grpSpPr>
        <p:sp>
          <p:nvSpPr>
            <p:cNvPr id="1378" name="Google Shape;1378;p66"/>
            <p:cNvSpPr/>
            <p:nvPr/>
          </p:nvSpPr>
          <p:spPr>
            <a:xfrm>
              <a:off x="6372947" y="3399020"/>
              <a:ext cx="35714" cy="45892"/>
            </a:xfrm>
            <a:custGeom>
              <a:rect b="b" l="l" r="r" t="t"/>
              <a:pathLst>
                <a:path extrusionOk="0" h="1291" w="1025">
                  <a:moveTo>
                    <a:pt x="640" y="0"/>
                  </a:moveTo>
                  <a:cubicBezTo>
                    <a:pt x="505" y="0"/>
                    <a:pt x="387" y="71"/>
                    <a:pt x="334" y="194"/>
                  </a:cubicBezTo>
                  <a:lnTo>
                    <a:pt x="72" y="814"/>
                  </a:lnTo>
                  <a:cubicBezTo>
                    <a:pt x="1" y="1004"/>
                    <a:pt x="96" y="1195"/>
                    <a:pt x="263" y="1266"/>
                  </a:cubicBezTo>
                  <a:cubicBezTo>
                    <a:pt x="301" y="1282"/>
                    <a:pt x="341" y="1290"/>
                    <a:pt x="380" y="1290"/>
                  </a:cubicBezTo>
                  <a:cubicBezTo>
                    <a:pt x="511" y="1290"/>
                    <a:pt x="636" y="1204"/>
                    <a:pt x="692" y="1076"/>
                  </a:cubicBezTo>
                  <a:lnTo>
                    <a:pt x="953" y="456"/>
                  </a:lnTo>
                  <a:cubicBezTo>
                    <a:pt x="1025" y="290"/>
                    <a:pt x="953" y="99"/>
                    <a:pt x="787" y="28"/>
                  </a:cubicBezTo>
                  <a:cubicBezTo>
                    <a:pt x="737" y="9"/>
                    <a:pt x="687" y="0"/>
                    <a:pt x="64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6"/>
            <p:cNvSpPr/>
            <p:nvPr/>
          </p:nvSpPr>
          <p:spPr>
            <a:xfrm>
              <a:off x="6455942" y="3495642"/>
              <a:ext cx="48152" cy="33166"/>
            </a:xfrm>
            <a:custGeom>
              <a:rect b="b" l="l" r="r" t="t"/>
              <a:pathLst>
                <a:path extrusionOk="0" h="933" w="1382">
                  <a:moveTo>
                    <a:pt x="987" y="1"/>
                  </a:moveTo>
                  <a:cubicBezTo>
                    <a:pt x="945" y="1"/>
                    <a:pt x="901" y="8"/>
                    <a:pt x="858" y="25"/>
                  </a:cubicBezTo>
                  <a:lnTo>
                    <a:pt x="238" y="286"/>
                  </a:lnTo>
                  <a:cubicBezTo>
                    <a:pt x="72" y="358"/>
                    <a:pt x="0" y="548"/>
                    <a:pt x="72" y="715"/>
                  </a:cubicBezTo>
                  <a:cubicBezTo>
                    <a:pt x="125" y="857"/>
                    <a:pt x="244" y="933"/>
                    <a:pt x="370" y="933"/>
                  </a:cubicBezTo>
                  <a:cubicBezTo>
                    <a:pt x="414" y="933"/>
                    <a:pt x="458" y="924"/>
                    <a:pt x="500" y="906"/>
                  </a:cubicBezTo>
                  <a:lnTo>
                    <a:pt x="1120" y="644"/>
                  </a:lnTo>
                  <a:cubicBezTo>
                    <a:pt x="1286" y="572"/>
                    <a:pt x="1382" y="382"/>
                    <a:pt x="1310" y="215"/>
                  </a:cubicBezTo>
                  <a:cubicBezTo>
                    <a:pt x="1255" y="87"/>
                    <a:pt x="1129" y="1"/>
                    <a:pt x="98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6"/>
            <p:cNvSpPr/>
            <p:nvPr/>
          </p:nvSpPr>
          <p:spPr>
            <a:xfrm>
              <a:off x="6455942" y="3624187"/>
              <a:ext cx="48152" cy="32490"/>
            </a:xfrm>
            <a:custGeom>
              <a:rect b="b" l="l" r="r" t="t"/>
              <a:pathLst>
                <a:path extrusionOk="0" h="914" w="1382">
                  <a:moveTo>
                    <a:pt x="367" y="1"/>
                  </a:moveTo>
                  <a:cubicBezTo>
                    <a:pt x="242" y="1"/>
                    <a:pt x="125" y="72"/>
                    <a:pt x="72" y="195"/>
                  </a:cubicBezTo>
                  <a:cubicBezTo>
                    <a:pt x="0" y="362"/>
                    <a:pt x="72" y="576"/>
                    <a:pt x="238" y="647"/>
                  </a:cubicBezTo>
                  <a:lnTo>
                    <a:pt x="858" y="886"/>
                  </a:lnTo>
                  <a:cubicBezTo>
                    <a:pt x="907" y="904"/>
                    <a:pt x="957" y="913"/>
                    <a:pt x="1005" y="913"/>
                  </a:cubicBezTo>
                  <a:cubicBezTo>
                    <a:pt x="1140" y="913"/>
                    <a:pt x="1257" y="842"/>
                    <a:pt x="1310" y="719"/>
                  </a:cubicBezTo>
                  <a:cubicBezTo>
                    <a:pt x="1382" y="552"/>
                    <a:pt x="1286" y="338"/>
                    <a:pt x="1120" y="266"/>
                  </a:cubicBezTo>
                  <a:lnTo>
                    <a:pt x="500" y="28"/>
                  </a:lnTo>
                  <a:cubicBezTo>
                    <a:pt x="457" y="10"/>
                    <a:pt x="412" y="1"/>
                    <a:pt x="3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6152256" y="3495642"/>
              <a:ext cx="48989" cy="33201"/>
            </a:xfrm>
            <a:custGeom>
              <a:rect b="b" l="l" r="r" t="t"/>
              <a:pathLst>
                <a:path extrusionOk="0" h="934" w="1406">
                  <a:moveTo>
                    <a:pt x="404" y="1"/>
                  </a:moveTo>
                  <a:cubicBezTo>
                    <a:pt x="267" y="1"/>
                    <a:pt x="127" y="87"/>
                    <a:pt x="72" y="215"/>
                  </a:cubicBezTo>
                  <a:cubicBezTo>
                    <a:pt x="0" y="382"/>
                    <a:pt x="96" y="572"/>
                    <a:pt x="262" y="644"/>
                  </a:cubicBezTo>
                  <a:lnTo>
                    <a:pt x="881" y="906"/>
                  </a:lnTo>
                  <a:cubicBezTo>
                    <a:pt x="925" y="924"/>
                    <a:pt x="972" y="933"/>
                    <a:pt x="1018" y="933"/>
                  </a:cubicBezTo>
                  <a:cubicBezTo>
                    <a:pt x="1150" y="933"/>
                    <a:pt x="1281" y="862"/>
                    <a:pt x="1334" y="739"/>
                  </a:cubicBezTo>
                  <a:cubicBezTo>
                    <a:pt x="1405" y="548"/>
                    <a:pt x="1310" y="358"/>
                    <a:pt x="1143" y="286"/>
                  </a:cubicBezTo>
                  <a:lnTo>
                    <a:pt x="524" y="25"/>
                  </a:lnTo>
                  <a:cubicBezTo>
                    <a:pt x="486" y="8"/>
                    <a:pt x="445" y="1"/>
                    <a:pt x="40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6"/>
            <p:cNvSpPr/>
            <p:nvPr/>
          </p:nvSpPr>
          <p:spPr>
            <a:xfrm>
              <a:off x="6372947" y="3708011"/>
              <a:ext cx="35714" cy="45998"/>
            </a:xfrm>
            <a:custGeom>
              <a:rect b="b" l="l" r="r" t="t"/>
              <a:pathLst>
                <a:path extrusionOk="0" h="1294" w="1025">
                  <a:moveTo>
                    <a:pt x="393" y="1"/>
                  </a:moveTo>
                  <a:cubicBezTo>
                    <a:pt x="350" y="1"/>
                    <a:pt x="305" y="10"/>
                    <a:pt x="263" y="28"/>
                  </a:cubicBezTo>
                  <a:cubicBezTo>
                    <a:pt x="96" y="99"/>
                    <a:pt x="1" y="290"/>
                    <a:pt x="72" y="457"/>
                  </a:cubicBezTo>
                  <a:lnTo>
                    <a:pt x="334" y="1076"/>
                  </a:lnTo>
                  <a:cubicBezTo>
                    <a:pt x="387" y="1218"/>
                    <a:pt x="507" y="1293"/>
                    <a:pt x="643" y="1293"/>
                  </a:cubicBezTo>
                  <a:cubicBezTo>
                    <a:pt x="689" y="1293"/>
                    <a:pt x="738" y="1285"/>
                    <a:pt x="787" y="1266"/>
                  </a:cubicBezTo>
                  <a:cubicBezTo>
                    <a:pt x="953" y="1195"/>
                    <a:pt x="1025" y="1004"/>
                    <a:pt x="953" y="838"/>
                  </a:cubicBezTo>
                  <a:lnTo>
                    <a:pt x="692" y="218"/>
                  </a:lnTo>
                  <a:cubicBezTo>
                    <a:pt x="638" y="77"/>
                    <a:pt x="519" y="1"/>
                    <a:pt x="393"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6"/>
            <p:cNvSpPr/>
            <p:nvPr/>
          </p:nvSpPr>
          <p:spPr>
            <a:xfrm>
              <a:off x="6247654" y="3399020"/>
              <a:ext cx="35714" cy="45892"/>
            </a:xfrm>
            <a:custGeom>
              <a:rect b="b" l="l" r="r" t="t"/>
              <a:pathLst>
                <a:path extrusionOk="0" h="1291" w="1025">
                  <a:moveTo>
                    <a:pt x="396" y="0"/>
                  </a:moveTo>
                  <a:cubicBezTo>
                    <a:pt x="352" y="0"/>
                    <a:pt x="306" y="9"/>
                    <a:pt x="263" y="28"/>
                  </a:cubicBezTo>
                  <a:cubicBezTo>
                    <a:pt x="72" y="99"/>
                    <a:pt x="1" y="290"/>
                    <a:pt x="72" y="456"/>
                  </a:cubicBezTo>
                  <a:lnTo>
                    <a:pt x="334" y="1076"/>
                  </a:lnTo>
                  <a:cubicBezTo>
                    <a:pt x="389" y="1204"/>
                    <a:pt x="515" y="1290"/>
                    <a:pt x="646" y="1290"/>
                  </a:cubicBezTo>
                  <a:cubicBezTo>
                    <a:pt x="685" y="1290"/>
                    <a:pt x="725" y="1282"/>
                    <a:pt x="763" y="1266"/>
                  </a:cubicBezTo>
                  <a:cubicBezTo>
                    <a:pt x="930" y="1195"/>
                    <a:pt x="1025" y="1004"/>
                    <a:pt x="953" y="814"/>
                  </a:cubicBezTo>
                  <a:lnTo>
                    <a:pt x="692" y="194"/>
                  </a:lnTo>
                  <a:cubicBezTo>
                    <a:pt x="639" y="71"/>
                    <a:pt x="521" y="0"/>
                    <a:pt x="39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6"/>
            <p:cNvSpPr/>
            <p:nvPr/>
          </p:nvSpPr>
          <p:spPr>
            <a:xfrm>
              <a:off x="6104139" y="3565922"/>
              <a:ext cx="234002" cy="239590"/>
            </a:xfrm>
            <a:custGeom>
              <a:rect b="b" l="l" r="r" t="t"/>
              <a:pathLst>
                <a:path extrusionOk="0" h="6740" w="6716">
                  <a:moveTo>
                    <a:pt x="3358" y="0"/>
                  </a:moveTo>
                  <a:cubicBezTo>
                    <a:pt x="1500" y="0"/>
                    <a:pt x="0" y="1501"/>
                    <a:pt x="0" y="3358"/>
                  </a:cubicBezTo>
                  <a:cubicBezTo>
                    <a:pt x="0" y="5216"/>
                    <a:pt x="1500" y="6740"/>
                    <a:pt x="3358" y="6740"/>
                  </a:cubicBezTo>
                  <a:cubicBezTo>
                    <a:pt x="5215" y="6740"/>
                    <a:pt x="6716" y="5216"/>
                    <a:pt x="6716" y="3358"/>
                  </a:cubicBezTo>
                  <a:cubicBezTo>
                    <a:pt x="6716" y="1501"/>
                    <a:pt x="5215" y="0"/>
                    <a:pt x="3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6"/>
            <p:cNvSpPr/>
            <p:nvPr/>
          </p:nvSpPr>
          <p:spPr>
            <a:xfrm>
              <a:off x="6199537" y="3396603"/>
              <a:ext cx="304558" cy="309868"/>
            </a:xfrm>
            <a:custGeom>
              <a:rect b="b" l="l" r="r" t="t"/>
              <a:pathLst>
                <a:path extrusionOk="0" h="8717" w="8741">
                  <a:moveTo>
                    <a:pt x="3692" y="0"/>
                  </a:moveTo>
                  <a:cubicBezTo>
                    <a:pt x="3573" y="0"/>
                    <a:pt x="3430" y="96"/>
                    <a:pt x="3382" y="215"/>
                  </a:cubicBezTo>
                  <a:lnTo>
                    <a:pt x="2525" y="2239"/>
                  </a:lnTo>
                  <a:lnTo>
                    <a:pt x="501" y="1405"/>
                  </a:lnTo>
                  <a:cubicBezTo>
                    <a:pt x="462" y="1393"/>
                    <a:pt x="424" y="1387"/>
                    <a:pt x="387" y="1387"/>
                  </a:cubicBezTo>
                  <a:cubicBezTo>
                    <a:pt x="285" y="1387"/>
                    <a:pt x="189" y="1431"/>
                    <a:pt x="120" y="1501"/>
                  </a:cubicBezTo>
                  <a:cubicBezTo>
                    <a:pt x="24" y="1596"/>
                    <a:pt x="1" y="1739"/>
                    <a:pt x="48" y="1858"/>
                  </a:cubicBezTo>
                  <a:lnTo>
                    <a:pt x="953" y="4097"/>
                  </a:lnTo>
                  <a:cubicBezTo>
                    <a:pt x="1811" y="4168"/>
                    <a:pt x="2596" y="4501"/>
                    <a:pt x="3239" y="5049"/>
                  </a:cubicBezTo>
                  <a:lnTo>
                    <a:pt x="3573" y="4692"/>
                  </a:lnTo>
                  <a:cubicBezTo>
                    <a:pt x="3716" y="4573"/>
                    <a:pt x="3716" y="4358"/>
                    <a:pt x="3573" y="4216"/>
                  </a:cubicBezTo>
                  <a:cubicBezTo>
                    <a:pt x="3454" y="4097"/>
                    <a:pt x="3454" y="3882"/>
                    <a:pt x="3573" y="3739"/>
                  </a:cubicBezTo>
                  <a:cubicBezTo>
                    <a:pt x="3644" y="3680"/>
                    <a:pt x="3734" y="3650"/>
                    <a:pt x="3820" y="3650"/>
                  </a:cubicBezTo>
                  <a:cubicBezTo>
                    <a:pt x="3906" y="3650"/>
                    <a:pt x="3990" y="3680"/>
                    <a:pt x="4049" y="3739"/>
                  </a:cubicBezTo>
                  <a:cubicBezTo>
                    <a:pt x="4240" y="3930"/>
                    <a:pt x="4359" y="4192"/>
                    <a:pt x="4359" y="4454"/>
                  </a:cubicBezTo>
                  <a:cubicBezTo>
                    <a:pt x="4359" y="4740"/>
                    <a:pt x="4240" y="4978"/>
                    <a:pt x="4049" y="5168"/>
                  </a:cubicBezTo>
                  <a:lnTo>
                    <a:pt x="3716" y="5525"/>
                  </a:lnTo>
                  <a:cubicBezTo>
                    <a:pt x="4263" y="6192"/>
                    <a:pt x="4573" y="6978"/>
                    <a:pt x="4644" y="7788"/>
                  </a:cubicBezTo>
                  <a:lnTo>
                    <a:pt x="6907" y="8693"/>
                  </a:lnTo>
                  <a:cubicBezTo>
                    <a:pt x="6947" y="8709"/>
                    <a:pt x="6989" y="8717"/>
                    <a:pt x="7031" y="8717"/>
                  </a:cubicBezTo>
                  <a:cubicBezTo>
                    <a:pt x="7116" y="8717"/>
                    <a:pt x="7201" y="8685"/>
                    <a:pt x="7264" y="8621"/>
                  </a:cubicBezTo>
                  <a:cubicBezTo>
                    <a:pt x="7359" y="8526"/>
                    <a:pt x="7383" y="8383"/>
                    <a:pt x="7336" y="8264"/>
                  </a:cubicBezTo>
                  <a:lnTo>
                    <a:pt x="6526" y="6216"/>
                  </a:lnTo>
                  <a:lnTo>
                    <a:pt x="8526" y="5359"/>
                  </a:lnTo>
                  <a:cubicBezTo>
                    <a:pt x="8669" y="5311"/>
                    <a:pt x="8741" y="5192"/>
                    <a:pt x="8741" y="5049"/>
                  </a:cubicBezTo>
                  <a:cubicBezTo>
                    <a:pt x="8741" y="4930"/>
                    <a:pt x="8669" y="4811"/>
                    <a:pt x="8526" y="4740"/>
                  </a:cubicBezTo>
                  <a:lnTo>
                    <a:pt x="6526" y="3882"/>
                  </a:lnTo>
                  <a:lnTo>
                    <a:pt x="7336" y="1858"/>
                  </a:lnTo>
                  <a:cubicBezTo>
                    <a:pt x="7383" y="1739"/>
                    <a:pt x="7359" y="1596"/>
                    <a:pt x="7264" y="1501"/>
                  </a:cubicBezTo>
                  <a:cubicBezTo>
                    <a:pt x="7194" y="1431"/>
                    <a:pt x="7099" y="1387"/>
                    <a:pt x="7006" y="1387"/>
                  </a:cubicBezTo>
                  <a:cubicBezTo>
                    <a:pt x="6972" y="1387"/>
                    <a:pt x="6939" y="1393"/>
                    <a:pt x="6907" y="1405"/>
                  </a:cubicBezTo>
                  <a:lnTo>
                    <a:pt x="4859" y="2239"/>
                  </a:lnTo>
                  <a:lnTo>
                    <a:pt x="4002" y="215"/>
                  </a:lnTo>
                  <a:cubicBezTo>
                    <a:pt x="3954" y="96"/>
                    <a:pt x="3835" y="0"/>
                    <a:pt x="369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66"/>
          <p:cNvGrpSpPr/>
          <p:nvPr/>
        </p:nvGrpSpPr>
        <p:grpSpPr>
          <a:xfrm>
            <a:off x="6814995" y="3397456"/>
            <a:ext cx="399156" cy="408062"/>
            <a:chOff x="6799452" y="3397456"/>
            <a:chExt cx="399156" cy="408062"/>
          </a:xfrm>
        </p:grpSpPr>
        <p:sp>
          <p:nvSpPr>
            <p:cNvPr id="1387" name="Google Shape;1387;p66"/>
            <p:cNvSpPr/>
            <p:nvPr/>
          </p:nvSpPr>
          <p:spPr>
            <a:xfrm>
              <a:off x="6799452" y="3613309"/>
              <a:ext cx="399156" cy="71166"/>
            </a:xfrm>
            <a:custGeom>
              <a:rect b="b" l="l" r="r" t="t"/>
              <a:pathLst>
                <a:path extrusionOk="0" h="2002" w="11456">
                  <a:moveTo>
                    <a:pt x="1358" y="1"/>
                  </a:moveTo>
                  <a:lnTo>
                    <a:pt x="1358" y="668"/>
                  </a:lnTo>
                  <a:lnTo>
                    <a:pt x="334" y="668"/>
                  </a:lnTo>
                  <a:cubicBezTo>
                    <a:pt x="143" y="668"/>
                    <a:pt x="1" y="811"/>
                    <a:pt x="1" y="1001"/>
                  </a:cubicBezTo>
                  <a:lnTo>
                    <a:pt x="1" y="1668"/>
                  </a:lnTo>
                  <a:cubicBezTo>
                    <a:pt x="1" y="1858"/>
                    <a:pt x="143" y="2001"/>
                    <a:pt x="334" y="2001"/>
                  </a:cubicBezTo>
                  <a:lnTo>
                    <a:pt x="11122" y="2001"/>
                  </a:lnTo>
                  <a:cubicBezTo>
                    <a:pt x="11312" y="2001"/>
                    <a:pt x="11455" y="1858"/>
                    <a:pt x="11455" y="1668"/>
                  </a:cubicBezTo>
                  <a:lnTo>
                    <a:pt x="11455" y="1001"/>
                  </a:lnTo>
                  <a:cubicBezTo>
                    <a:pt x="11455" y="811"/>
                    <a:pt x="11312" y="668"/>
                    <a:pt x="11122" y="668"/>
                  </a:cubicBezTo>
                  <a:lnTo>
                    <a:pt x="10098" y="668"/>
                  </a:lnTo>
                  <a:lnTo>
                    <a:pt x="1009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6"/>
            <p:cNvSpPr/>
            <p:nvPr/>
          </p:nvSpPr>
          <p:spPr>
            <a:xfrm>
              <a:off x="6963734" y="3710677"/>
              <a:ext cx="23275" cy="93988"/>
            </a:xfrm>
            <a:custGeom>
              <a:rect b="b" l="l" r="r" t="t"/>
              <a:pathLst>
                <a:path extrusionOk="0" h="2644" w="668">
                  <a:moveTo>
                    <a:pt x="668" y="1"/>
                  </a:moveTo>
                  <a:cubicBezTo>
                    <a:pt x="287" y="143"/>
                    <a:pt x="1" y="524"/>
                    <a:pt x="1" y="953"/>
                  </a:cubicBezTo>
                  <a:lnTo>
                    <a:pt x="1" y="2644"/>
                  </a:lnTo>
                  <a:lnTo>
                    <a:pt x="668" y="2644"/>
                  </a:lnTo>
                  <a:lnTo>
                    <a:pt x="66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6"/>
            <p:cNvSpPr/>
            <p:nvPr/>
          </p:nvSpPr>
          <p:spPr>
            <a:xfrm>
              <a:off x="7011050" y="3710677"/>
              <a:ext cx="23275" cy="93988"/>
            </a:xfrm>
            <a:custGeom>
              <a:rect b="b" l="l" r="r" t="t"/>
              <a:pathLst>
                <a:path extrusionOk="0" h="2644" w="668">
                  <a:moveTo>
                    <a:pt x="0" y="1"/>
                  </a:moveTo>
                  <a:lnTo>
                    <a:pt x="0" y="2644"/>
                  </a:lnTo>
                  <a:lnTo>
                    <a:pt x="667" y="2644"/>
                  </a:lnTo>
                  <a:lnTo>
                    <a:pt x="667" y="953"/>
                  </a:lnTo>
                  <a:cubicBezTo>
                    <a:pt x="667" y="524"/>
                    <a:pt x="381" y="143"/>
                    <a:pt x="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6893213" y="3708971"/>
              <a:ext cx="58954" cy="95694"/>
            </a:xfrm>
            <a:custGeom>
              <a:rect b="b" l="l" r="r" t="t"/>
              <a:pathLst>
                <a:path extrusionOk="0" h="2692" w="1692">
                  <a:moveTo>
                    <a:pt x="1" y="1"/>
                  </a:moveTo>
                  <a:lnTo>
                    <a:pt x="1" y="2692"/>
                  </a:lnTo>
                  <a:lnTo>
                    <a:pt x="1358" y="2692"/>
                  </a:lnTo>
                  <a:lnTo>
                    <a:pt x="1358" y="1001"/>
                  </a:lnTo>
                  <a:cubicBezTo>
                    <a:pt x="1358" y="620"/>
                    <a:pt x="1477" y="263"/>
                    <a:pt x="1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6"/>
            <p:cNvSpPr/>
            <p:nvPr/>
          </p:nvSpPr>
          <p:spPr>
            <a:xfrm>
              <a:off x="7128050" y="3708971"/>
              <a:ext cx="70556" cy="95694"/>
            </a:xfrm>
            <a:custGeom>
              <a:rect b="b" l="l" r="r" t="t"/>
              <a:pathLst>
                <a:path extrusionOk="0" h="2692" w="2025">
                  <a:moveTo>
                    <a:pt x="0" y="1"/>
                  </a:moveTo>
                  <a:lnTo>
                    <a:pt x="0" y="2692"/>
                  </a:lnTo>
                  <a:lnTo>
                    <a:pt x="1691" y="2692"/>
                  </a:lnTo>
                  <a:cubicBezTo>
                    <a:pt x="1881" y="2692"/>
                    <a:pt x="2024" y="2549"/>
                    <a:pt x="2024" y="2359"/>
                  </a:cubicBezTo>
                  <a:cubicBezTo>
                    <a:pt x="2024" y="2192"/>
                    <a:pt x="1881" y="2025"/>
                    <a:pt x="1691" y="2025"/>
                  </a:cubicBezTo>
                  <a:lnTo>
                    <a:pt x="1358" y="2025"/>
                  </a:lnTo>
                  <a:lnTo>
                    <a:pt x="135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6"/>
            <p:cNvSpPr/>
            <p:nvPr/>
          </p:nvSpPr>
          <p:spPr>
            <a:xfrm>
              <a:off x="6799452" y="3708971"/>
              <a:ext cx="70556" cy="96547"/>
            </a:xfrm>
            <a:custGeom>
              <a:rect b="b" l="l" r="r" t="t"/>
              <a:pathLst>
                <a:path extrusionOk="0" h="2716" w="2025">
                  <a:moveTo>
                    <a:pt x="667" y="1"/>
                  </a:moveTo>
                  <a:lnTo>
                    <a:pt x="667" y="2025"/>
                  </a:lnTo>
                  <a:lnTo>
                    <a:pt x="334" y="2025"/>
                  </a:lnTo>
                  <a:cubicBezTo>
                    <a:pt x="143" y="2025"/>
                    <a:pt x="1" y="2192"/>
                    <a:pt x="1" y="2359"/>
                  </a:cubicBezTo>
                  <a:cubicBezTo>
                    <a:pt x="1" y="2549"/>
                    <a:pt x="143" y="2716"/>
                    <a:pt x="334" y="2716"/>
                  </a:cubicBezTo>
                  <a:lnTo>
                    <a:pt x="2025" y="2716"/>
                  </a:lnTo>
                  <a:lnTo>
                    <a:pt x="202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7045892" y="3708971"/>
              <a:ext cx="58954" cy="95694"/>
            </a:xfrm>
            <a:custGeom>
              <a:rect b="b" l="l" r="r" t="t"/>
              <a:pathLst>
                <a:path extrusionOk="0" h="2692" w="1692">
                  <a:moveTo>
                    <a:pt x="0" y="1"/>
                  </a:moveTo>
                  <a:cubicBezTo>
                    <a:pt x="215" y="263"/>
                    <a:pt x="334" y="620"/>
                    <a:pt x="334" y="1001"/>
                  </a:cubicBezTo>
                  <a:lnTo>
                    <a:pt x="334" y="2692"/>
                  </a:lnTo>
                  <a:lnTo>
                    <a:pt x="1691" y="2692"/>
                  </a:lnTo>
                  <a:lnTo>
                    <a:pt x="169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6"/>
            <p:cNvSpPr/>
            <p:nvPr/>
          </p:nvSpPr>
          <p:spPr>
            <a:xfrm>
              <a:off x="6928891" y="3397456"/>
              <a:ext cx="140276" cy="143932"/>
            </a:xfrm>
            <a:custGeom>
              <a:rect b="b" l="l" r="r" t="t"/>
              <a:pathLst>
                <a:path extrusionOk="0" h="4049" w="4026">
                  <a:moveTo>
                    <a:pt x="2025" y="1024"/>
                  </a:moveTo>
                  <a:cubicBezTo>
                    <a:pt x="2192" y="1024"/>
                    <a:pt x="2358" y="1167"/>
                    <a:pt x="2358" y="1358"/>
                  </a:cubicBezTo>
                  <a:cubicBezTo>
                    <a:pt x="2358" y="1548"/>
                    <a:pt x="2192" y="1691"/>
                    <a:pt x="2025" y="1691"/>
                  </a:cubicBezTo>
                  <a:cubicBezTo>
                    <a:pt x="1834" y="1691"/>
                    <a:pt x="1668" y="1548"/>
                    <a:pt x="1668" y="1358"/>
                  </a:cubicBezTo>
                  <a:cubicBezTo>
                    <a:pt x="1668" y="1167"/>
                    <a:pt x="1834" y="1024"/>
                    <a:pt x="2025" y="1024"/>
                  </a:cubicBezTo>
                  <a:close/>
                  <a:moveTo>
                    <a:pt x="1334" y="1691"/>
                  </a:moveTo>
                  <a:cubicBezTo>
                    <a:pt x="1525" y="1691"/>
                    <a:pt x="1668" y="1834"/>
                    <a:pt x="1668" y="2024"/>
                  </a:cubicBezTo>
                  <a:cubicBezTo>
                    <a:pt x="1668" y="2215"/>
                    <a:pt x="1525" y="2358"/>
                    <a:pt x="1334" y="2358"/>
                  </a:cubicBezTo>
                  <a:cubicBezTo>
                    <a:pt x="1144" y="2358"/>
                    <a:pt x="1001" y="2215"/>
                    <a:pt x="1001" y="2024"/>
                  </a:cubicBezTo>
                  <a:cubicBezTo>
                    <a:pt x="1001" y="1834"/>
                    <a:pt x="1144" y="1691"/>
                    <a:pt x="1334" y="1691"/>
                  </a:cubicBezTo>
                  <a:close/>
                  <a:moveTo>
                    <a:pt x="2692" y="1691"/>
                  </a:moveTo>
                  <a:cubicBezTo>
                    <a:pt x="2882" y="1691"/>
                    <a:pt x="3025" y="1834"/>
                    <a:pt x="3025" y="2024"/>
                  </a:cubicBezTo>
                  <a:cubicBezTo>
                    <a:pt x="3025" y="2215"/>
                    <a:pt x="2882" y="2358"/>
                    <a:pt x="2692" y="2358"/>
                  </a:cubicBezTo>
                  <a:cubicBezTo>
                    <a:pt x="2501" y="2358"/>
                    <a:pt x="2358" y="2215"/>
                    <a:pt x="2358" y="2024"/>
                  </a:cubicBezTo>
                  <a:cubicBezTo>
                    <a:pt x="2358" y="1834"/>
                    <a:pt x="2501" y="1691"/>
                    <a:pt x="2692" y="1691"/>
                  </a:cubicBezTo>
                  <a:close/>
                  <a:moveTo>
                    <a:pt x="2025" y="2358"/>
                  </a:moveTo>
                  <a:cubicBezTo>
                    <a:pt x="2192" y="2358"/>
                    <a:pt x="2358" y="2525"/>
                    <a:pt x="2358" y="2691"/>
                  </a:cubicBezTo>
                  <a:cubicBezTo>
                    <a:pt x="2358" y="2882"/>
                    <a:pt x="2192" y="3048"/>
                    <a:pt x="2025" y="3048"/>
                  </a:cubicBezTo>
                  <a:cubicBezTo>
                    <a:pt x="1834" y="3048"/>
                    <a:pt x="1668" y="2882"/>
                    <a:pt x="1668" y="2691"/>
                  </a:cubicBezTo>
                  <a:cubicBezTo>
                    <a:pt x="1668" y="2525"/>
                    <a:pt x="1834" y="2358"/>
                    <a:pt x="2025" y="2358"/>
                  </a:cubicBezTo>
                  <a:close/>
                  <a:moveTo>
                    <a:pt x="2025" y="0"/>
                  </a:moveTo>
                  <a:cubicBezTo>
                    <a:pt x="906" y="0"/>
                    <a:pt x="1" y="905"/>
                    <a:pt x="1" y="2024"/>
                  </a:cubicBezTo>
                  <a:cubicBezTo>
                    <a:pt x="1" y="3144"/>
                    <a:pt x="906" y="4049"/>
                    <a:pt x="2025" y="4049"/>
                  </a:cubicBezTo>
                  <a:cubicBezTo>
                    <a:pt x="3120" y="4049"/>
                    <a:pt x="4025" y="3144"/>
                    <a:pt x="4025" y="2024"/>
                  </a:cubicBezTo>
                  <a:cubicBezTo>
                    <a:pt x="4025" y="905"/>
                    <a:pt x="3120" y="0"/>
                    <a:pt x="2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6823528" y="3469407"/>
              <a:ext cx="351003" cy="119404"/>
            </a:xfrm>
            <a:custGeom>
              <a:rect b="b" l="l" r="r" t="t"/>
              <a:pathLst>
                <a:path extrusionOk="0" h="3359" w="10074">
                  <a:moveTo>
                    <a:pt x="9669" y="0"/>
                  </a:moveTo>
                  <a:lnTo>
                    <a:pt x="7692" y="429"/>
                  </a:lnTo>
                  <a:cubicBezTo>
                    <a:pt x="7573" y="1072"/>
                    <a:pt x="7264" y="1620"/>
                    <a:pt x="6811" y="2025"/>
                  </a:cubicBezTo>
                  <a:lnTo>
                    <a:pt x="7383" y="2025"/>
                  </a:lnTo>
                  <a:cubicBezTo>
                    <a:pt x="7573" y="2025"/>
                    <a:pt x="7716" y="2168"/>
                    <a:pt x="7716" y="2358"/>
                  </a:cubicBezTo>
                  <a:cubicBezTo>
                    <a:pt x="7716" y="2549"/>
                    <a:pt x="7573" y="2692"/>
                    <a:pt x="7383" y="2692"/>
                  </a:cubicBezTo>
                  <a:lnTo>
                    <a:pt x="5049" y="2692"/>
                  </a:lnTo>
                  <a:cubicBezTo>
                    <a:pt x="4096" y="2692"/>
                    <a:pt x="3287" y="2215"/>
                    <a:pt x="2786" y="1477"/>
                  </a:cubicBezTo>
                  <a:lnTo>
                    <a:pt x="262" y="2025"/>
                  </a:lnTo>
                  <a:cubicBezTo>
                    <a:pt x="95" y="2072"/>
                    <a:pt x="0" y="2191"/>
                    <a:pt x="0" y="2358"/>
                  </a:cubicBezTo>
                  <a:lnTo>
                    <a:pt x="0" y="3025"/>
                  </a:lnTo>
                  <a:cubicBezTo>
                    <a:pt x="0" y="3215"/>
                    <a:pt x="143" y="3358"/>
                    <a:pt x="334" y="3358"/>
                  </a:cubicBezTo>
                  <a:lnTo>
                    <a:pt x="9740" y="3358"/>
                  </a:lnTo>
                  <a:cubicBezTo>
                    <a:pt x="9931" y="3358"/>
                    <a:pt x="10074" y="3215"/>
                    <a:pt x="10074" y="3025"/>
                  </a:cubicBezTo>
                  <a:lnTo>
                    <a:pt x="10074" y="334"/>
                  </a:lnTo>
                  <a:cubicBezTo>
                    <a:pt x="10074" y="239"/>
                    <a:pt x="10026" y="143"/>
                    <a:pt x="9955" y="72"/>
                  </a:cubicBezTo>
                  <a:cubicBezTo>
                    <a:pt x="9883" y="24"/>
                    <a:pt x="9764" y="0"/>
                    <a:pt x="966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66"/>
          <p:cNvGrpSpPr/>
          <p:nvPr/>
        </p:nvGrpSpPr>
        <p:grpSpPr>
          <a:xfrm>
            <a:off x="7549398" y="3445696"/>
            <a:ext cx="399992" cy="310721"/>
            <a:chOff x="7473198" y="3445696"/>
            <a:chExt cx="399992" cy="310721"/>
          </a:xfrm>
        </p:grpSpPr>
        <p:sp>
          <p:nvSpPr>
            <p:cNvPr id="1397" name="Google Shape;1397;p66"/>
            <p:cNvSpPr/>
            <p:nvPr/>
          </p:nvSpPr>
          <p:spPr>
            <a:xfrm>
              <a:off x="7473198" y="3445696"/>
              <a:ext cx="399992" cy="310721"/>
            </a:xfrm>
            <a:custGeom>
              <a:rect b="b" l="l" r="r" t="t"/>
              <a:pathLst>
                <a:path extrusionOk="0" h="8741" w="11480">
                  <a:moveTo>
                    <a:pt x="9431" y="667"/>
                  </a:moveTo>
                  <a:lnTo>
                    <a:pt x="9431" y="1334"/>
                  </a:lnTo>
                  <a:lnTo>
                    <a:pt x="2025" y="1334"/>
                  </a:lnTo>
                  <a:lnTo>
                    <a:pt x="2025" y="667"/>
                  </a:lnTo>
                  <a:close/>
                  <a:moveTo>
                    <a:pt x="8788" y="2692"/>
                  </a:moveTo>
                  <a:cubicBezTo>
                    <a:pt x="8908" y="2692"/>
                    <a:pt x="9027" y="2763"/>
                    <a:pt x="9074" y="2858"/>
                  </a:cubicBezTo>
                  <a:cubicBezTo>
                    <a:pt x="9289" y="3216"/>
                    <a:pt x="9598" y="3501"/>
                    <a:pt x="9955" y="3716"/>
                  </a:cubicBezTo>
                  <a:cubicBezTo>
                    <a:pt x="10051" y="3787"/>
                    <a:pt x="10122" y="3882"/>
                    <a:pt x="10122" y="4001"/>
                  </a:cubicBezTo>
                  <a:lnTo>
                    <a:pt x="10122" y="6073"/>
                  </a:lnTo>
                  <a:cubicBezTo>
                    <a:pt x="10122" y="6192"/>
                    <a:pt x="10051" y="6311"/>
                    <a:pt x="9955" y="6359"/>
                  </a:cubicBezTo>
                  <a:cubicBezTo>
                    <a:pt x="9598" y="6573"/>
                    <a:pt x="9289" y="6883"/>
                    <a:pt x="9074" y="7240"/>
                  </a:cubicBezTo>
                  <a:cubicBezTo>
                    <a:pt x="9027" y="7336"/>
                    <a:pt x="8908" y="7407"/>
                    <a:pt x="8788" y="7407"/>
                  </a:cubicBezTo>
                  <a:lnTo>
                    <a:pt x="2668" y="7407"/>
                  </a:lnTo>
                  <a:cubicBezTo>
                    <a:pt x="2549" y="7407"/>
                    <a:pt x="2430" y="7336"/>
                    <a:pt x="2382" y="7240"/>
                  </a:cubicBezTo>
                  <a:cubicBezTo>
                    <a:pt x="2168" y="6883"/>
                    <a:pt x="1882" y="6573"/>
                    <a:pt x="1525" y="6359"/>
                  </a:cubicBezTo>
                  <a:cubicBezTo>
                    <a:pt x="1406" y="6311"/>
                    <a:pt x="1335" y="6192"/>
                    <a:pt x="1335" y="6073"/>
                  </a:cubicBezTo>
                  <a:lnTo>
                    <a:pt x="1335" y="4001"/>
                  </a:lnTo>
                  <a:cubicBezTo>
                    <a:pt x="1335" y="3882"/>
                    <a:pt x="1406" y="3787"/>
                    <a:pt x="1525" y="3716"/>
                  </a:cubicBezTo>
                  <a:cubicBezTo>
                    <a:pt x="1882" y="3501"/>
                    <a:pt x="2168" y="3216"/>
                    <a:pt x="2382" y="2858"/>
                  </a:cubicBezTo>
                  <a:cubicBezTo>
                    <a:pt x="2430" y="2763"/>
                    <a:pt x="2549" y="2692"/>
                    <a:pt x="2668" y="2692"/>
                  </a:cubicBezTo>
                  <a:close/>
                  <a:moveTo>
                    <a:pt x="334" y="1"/>
                  </a:moveTo>
                  <a:cubicBezTo>
                    <a:pt x="144" y="1"/>
                    <a:pt x="1" y="144"/>
                    <a:pt x="1" y="334"/>
                  </a:cubicBezTo>
                  <a:cubicBezTo>
                    <a:pt x="1" y="525"/>
                    <a:pt x="144" y="667"/>
                    <a:pt x="334" y="667"/>
                  </a:cubicBezTo>
                  <a:lnTo>
                    <a:pt x="1335" y="667"/>
                  </a:lnTo>
                  <a:lnTo>
                    <a:pt x="1335" y="1691"/>
                  </a:lnTo>
                  <a:cubicBezTo>
                    <a:pt x="1335" y="2239"/>
                    <a:pt x="882" y="2692"/>
                    <a:pt x="334" y="2692"/>
                  </a:cubicBezTo>
                  <a:cubicBezTo>
                    <a:pt x="144" y="2692"/>
                    <a:pt x="1" y="2835"/>
                    <a:pt x="1" y="3025"/>
                  </a:cubicBezTo>
                  <a:lnTo>
                    <a:pt x="1" y="7050"/>
                  </a:lnTo>
                  <a:cubicBezTo>
                    <a:pt x="1" y="7240"/>
                    <a:pt x="144" y="7407"/>
                    <a:pt x="334" y="7407"/>
                  </a:cubicBezTo>
                  <a:cubicBezTo>
                    <a:pt x="882" y="7407"/>
                    <a:pt x="1335" y="7859"/>
                    <a:pt x="1335" y="8407"/>
                  </a:cubicBezTo>
                  <a:cubicBezTo>
                    <a:pt x="1335" y="8598"/>
                    <a:pt x="1501" y="8741"/>
                    <a:pt x="1692" y="8741"/>
                  </a:cubicBezTo>
                  <a:lnTo>
                    <a:pt x="9765" y="8741"/>
                  </a:lnTo>
                  <a:cubicBezTo>
                    <a:pt x="9955" y="8741"/>
                    <a:pt x="10122" y="8598"/>
                    <a:pt x="10122" y="8407"/>
                  </a:cubicBezTo>
                  <a:cubicBezTo>
                    <a:pt x="10122" y="7859"/>
                    <a:pt x="10598" y="7407"/>
                    <a:pt x="11146" y="7407"/>
                  </a:cubicBezTo>
                  <a:cubicBezTo>
                    <a:pt x="11337" y="7407"/>
                    <a:pt x="11479" y="7240"/>
                    <a:pt x="11479" y="7050"/>
                  </a:cubicBezTo>
                  <a:lnTo>
                    <a:pt x="11479" y="3025"/>
                  </a:lnTo>
                  <a:cubicBezTo>
                    <a:pt x="11479" y="2835"/>
                    <a:pt x="11337" y="2692"/>
                    <a:pt x="11146" y="2692"/>
                  </a:cubicBezTo>
                  <a:cubicBezTo>
                    <a:pt x="10598" y="2692"/>
                    <a:pt x="10122" y="2239"/>
                    <a:pt x="10122" y="1691"/>
                  </a:cubicBezTo>
                  <a:lnTo>
                    <a:pt x="10122" y="667"/>
                  </a:lnTo>
                  <a:lnTo>
                    <a:pt x="11146" y="667"/>
                  </a:lnTo>
                  <a:cubicBezTo>
                    <a:pt x="11337" y="667"/>
                    <a:pt x="11479" y="525"/>
                    <a:pt x="11479" y="334"/>
                  </a:cubicBezTo>
                  <a:cubicBezTo>
                    <a:pt x="11479" y="144"/>
                    <a:pt x="11337" y="1"/>
                    <a:pt x="1114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7543754" y="3565069"/>
              <a:ext cx="258078" cy="119404"/>
            </a:xfrm>
            <a:custGeom>
              <a:rect b="b" l="l" r="r" t="t"/>
              <a:pathLst>
                <a:path extrusionOk="0" h="3359" w="7407">
                  <a:moveTo>
                    <a:pt x="3048" y="667"/>
                  </a:moveTo>
                  <a:cubicBezTo>
                    <a:pt x="3239" y="667"/>
                    <a:pt x="3382" y="834"/>
                    <a:pt x="3382" y="1025"/>
                  </a:cubicBezTo>
                  <a:cubicBezTo>
                    <a:pt x="3382" y="1191"/>
                    <a:pt x="3239" y="1358"/>
                    <a:pt x="3048" y="1358"/>
                  </a:cubicBezTo>
                  <a:lnTo>
                    <a:pt x="1000" y="1358"/>
                  </a:lnTo>
                  <a:cubicBezTo>
                    <a:pt x="810" y="1358"/>
                    <a:pt x="667" y="1191"/>
                    <a:pt x="667" y="1025"/>
                  </a:cubicBezTo>
                  <a:cubicBezTo>
                    <a:pt x="667" y="834"/>
                    <a:pt x="810" y="667"/>
                    <a:pt x="1000" y="667"/>
                  </a:cubicBezTo>
                  <a:close/>
                  <a:moveTo>
                    <a:pt x="5730" y="679"/>
                  </a:moveTo>
                  <a:cubicBezTo>
                    <a:pt x="5817" y="679"/>
                    <a:pt x="5906" y="715"/>
                    <a:pt x="5978" y="786"/>
                  </a:cubicBezTo>
                  <a:lnTo>
                    <a:pt x="6644" y="1453"/>
                  </a:lnTo>
                  <a:cubicBezTo>
                    <a:pt x="6763" y="1572"/>
                    <a:pt x="6763" y="1787"/>
                    <a:pt x="6644" y="1929"/>
                  </a:cubicBezTo>
                  <a:lnTo>
                    <a:pt x="5978" y="2596"/>
                  </a:lnTo>
                  <a:cubicBezTo>
                    <a:pt x="5906" y="2656"/>
                    <a:pt x="5817" y="2686"/>
                    <a:pt x="5730" y="2686"/>
                  </a:cubicBezTo>
                  <a:cubicBezTo>
                    <a:pt x="5644" y="2686"/>
                    <a:pt x="5561" y="2656"/>
                    <a:pt x="5501" y="2596"/>
                  </a:cubicBezTo>
                  <a:cubicBezTo>
                    <a:pt x="5358" y="2453"/>
                    <a:pt x="5358" y="2263"/>
                    <a:pt x="5501" y="2120"/>
                  </a:cubicBezTo>
                  <a:lnTo>
                    <a:pt x="5597" y="2025"/>
                  </a:lnTo>
                  <a:lnTo>
                    <a:pt x="4382" y="2025"/>
                  </a:lnTo>
                  <a:cubicBezTo>
                    <a:pt x="4191" y="2025"/>
                    <a:pt x="4049" y="1882"/>
                    <a:pt x="4049" y="1691"/>
                  </a:cubicBezTo>
                  <a:cubicBezTo>
                    <a:pt x="4049" y="1501"/>
                    <a:pt x="4191" y="1358"/>
                    <a:pt x="4382" y="1358"/>
                  </a:cubicBezTo>
                  <a:lnTo>
                    <a:pt x="5597" y="1358"/>
                  </a:lnTo>
                  <a:lnTo>
                    <a:pt x="5501" y="1239"/>
                  </a:lnTo>
                  <a:cubicBezTo>
                    <a:pt x="5358" y="1120"/>
                    <a:pt x="5358" y="905"/>
                    <a:pt x="5501" y="786"/>
                  </a:cubicBezTo>
                  <a:cubicBezTo>
                    <a:pt x="5561" y="715"/>
                    <a:pt x="5644" y="679"/>
                    <a:pt x="5730" y="679"/>
                  </a:cubicBezTo>
                  <a:close/>
                  <a:moveTo>
                    <a:pt x="3048" y="2025"/>
                  </a:moveTo>
                  <a:cubicBezTo>
                    <a:pt x="3239" y="2025"/>
                    <a:pt x="3382" y="2168"/>
                    <a:pt x="3382" y="2358"/>
                  </a:cubicBezTo>
                  <a:cubicBezTo>
                    <a:pt x="3382" y="2549"/>
                    <a:pt x="3239" y="2692"/>
                    <a:pt x="3048" y="2692"/>
                  </a:cubicBezTo>
                  <a:lnTo>
                    <a:pt x="1000" y="2692"/>
                  </a:lnTo>
                  <a:cubicBezTo>
                    <a:pt x="810" y="2692"/>
                    <a:pt x="667" y="2549"/>
                    <a:pt x="667" y="2358"/>
                  </a:cubicBezTo>
                  <a:cubicBezTo>
                    <a:pt x="667" y="2168"/>
                    <a:pt x="810" y="2025"/>
                    <a:pt x="1000" y="2025"/>
                  </a:cubicBezTo>
                  <a:close/>
                  <a:moveTo>
                    <a:pt x="834" y="1"/>
                  </a:moveTo>
                  <a:cubicBezTo>
                    <a:pt x="595" y="334"/>
                    <a:pt x="334" y="620"/>
                    <a:pt x="0" y="834"/>
                  </a:cubicBezTo>
                  <a:lnTo>
                    <a:pt x="0" y="2525"/>
                  </a:lnTo>
                  <a:cubicBezTo>
                    <a:pt x="334" y="2763"/>
                    <a:pt x="595" y="3049"/>
                    <a:pt x="834" y="3358"/>
                  </a:cubicBezTo>
                  <a:lnTo>
                    <a:pt x="6573" y="3358"/>
                  </a:lnTo>
                  <a:cubicBezTo>
                    <a:pt x="6811" y="3049"/>
                    <a:pt x="7097" y="2763"/>
                    <a:pt x="7406" y="2525"/>
                  </a:cubicBezTo>
                  <a:lnTo>
                    <a:pt x="7406" y="834"/>
                  </a:lnTo>
                  <a:cubicBezTo>
                    <a:pt x="7073" y="620"/>
                    <a:pt x="6811" y="334"/>
                    <a:pt x="6573"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66"/>
          <p:cNvGrpSpPr/>
          <p:nvPr/>
        </p:nvGrpSpPr>
        <p:grpSpPr>
          <a:xfrm>
            <a:off x="4791527" y="2730344"/>
            <a:ext cx="375078" cy="408100"/>
            <a:chOff x="4731700" y="2730344"/>
            <a:chExt cx="375078" cy="408100"/>
          </a:xfrm>
        </p:grpSpPr>
        <p:sp>
          <p:nvSpPr>
            <p:cNvPr id="1400" name="Google Shape;1400;p66"/>
            <p:cNvSpPr/>
            <p:nvPr/>
          </p:nvSpPr>
          <p:spPr>
            <a:xfrm>
              <a:off x="4790618" y="2838697"/>
              <a:ext cx="23275" cy="48309"/>
            </a:xfrm>
            <a:custGeom>
              <a:rect b="b" l="l" r="r" t="t"/>
              <a:pathLst>
                <a:path extrusionOk="0" h="1359" w="668">
                  <a:moveTo>
                    <a:pt x="667" y="1"/>
                  </a:moveTo>
                  <a:cubicBezTo>
                    <a:pt x="310" y="1"/>
                    <a:pt x="1" y="310"/>
                    <a:pt x="1" y="668"/>
                  </a:cubicBezTo>
                  <a:cubicBezTo>
                    <a:pt x="1" y="1049"/>
                    <a:pt x="310" y="1358"/>
                    <a:pt x="667" y="1358"/>
                  </a:cubicBez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6"/>
            <p:cNvSpPr/>
            <p:nvPr/>
          </p:nvSpPr>
          <p:spPr>
            <a:xfrm>
              <a:off x="5001380" y="2838697"/>
              <a:ext cx="23275" cy="48309"/>
            </a:xfrm>
            <a:custGeom>
              <a:rect b="b" l="l" r="r" t="t"/>
              <a:pathLst>
                <a:path extrusionOk="0" h="1359" w="668">
                  <a:moveTo>
                    <a:pt x="1" y="1"/>
                  </a:moveTo>
                  <a:lnTo>
                    <a:pt x="1" y="1358"/>
                  </a:lnTo>
                  <a:cubicBezTo>
                    <a:pt x="382" y="1358"/>
                    <a:pt x="667" y="1049"/>
                    <a:pt x="667" y="668"/>
                  </a:cubicBezTo>
                  <a:cubicBezTo>
                    <a:pt x="667" y="310"/>
                    <a:pt x="382" y="1"/>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6"/>
            <p:cNvSpPr/>
            <p:nvPr/>
          </p:nvSpPr>
          <p:spPr>
            <a:xfrm>
              <a:off x="4907619" y="2814169"/>
              <a:ext cx="35" cy="853"/>
            </a:xfrm>
            <a:custGeom>
              <a:rect b="b" l="l" r="r" t="t"/>
              <a:pathLst>
                <a:path extrusionOk="0" h="24" w="1">
                  <a:moveTo>
                    <a:pt x="1" y="0"/>
                  </a:moveTo>
                  <a:cubicBezTo>
                    <a:pt x="1" y="24"/>
                    <a:pt x="1" y="24"/>
                    <a:pt x="1" y="24"/>
                  </a:cubicBezTo>
                  <a:lnTo>
                    <a:pt x="1" y="24"/>
                  </a:lnTo>
                  <a:cubicBezTo>
                    <a:pt x="1" y="24"/>
                    <a:pt x="1" y="24"/>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4795601" y="2730344"/>
              <a:ext cx="224908" cy="88940"/>
            </a:xfrm>
            <a:custGeom>
              <a:rect b="b" l="l" r="r" t="t"/>
              <a:pathLst>
                <a:path extrusionOk="0" h="2502" w="6455">
                  <a:moveTo>
                    <a:pt x="3216" y="1"/>
                  </a:moveTo>
                  <a:cubicBezTo>
                    <a:pt x="1668" y="1"/>
                    <a:pt x="382" y="1072"/>
                    <a:pt x="1" y="2501"/>
                  </a:cubicBezTo>
                  <a:cubicBezTo>
                    <a:pt x="167" y="2430"/>
                    <a:pt x="334" y="2382"/>
                    <a:pt x="524" y="2382"/>
                  </a:cubicBezTo>
                  <a:lnTo>
                    <a:pt x="1882" y="2382"/>
                  </a:lnTo>
                  <a:cubicBezTo>
                    <a:pt x="2430" y="2382"/>
                    <a:pt x="2882" y="1930"/>
                    <a:pt x="2882" y="1358"/>
                  </a:cubicBezTo>
                  <a:cubicBezTo>
                    <a:pt x="2882" y="1191"/>
                    <a:pt x="3025" y="1025"/>
                    <a:pt x="3216" y="1025"/>
                  </a:cubicBezTo>
                  <a:cubicBezTo>
                    <a:pt x="3406" y="1025"/>
                    <a:pt x="3549" y="1191"/>
                    <a:pt x="3549" y="1358"/>
                  </a:cubicBezTo>
                  <a:cubicBezTo>
                    <a:pt x="3549" y="1930"/>
                    <a:pt x="4001" y="2382"/>
                    <a:pt x="4573" y="2382"/>
                  </a:cubicBezTo>
                  <a:lnTo>
                    <a:pt x="5907" y="2382"/>
                  </a:lnTo>
                  <a:cubicBezTo>
                    <a:pt x="6097" y="2382"/>
                    <a:pt x="6288" y="2430"/>
                    <a:pt x="6454" y="2501"/>
                  </a:cubicBezTo>
                  <a:cubicBezTo>
                    <a:pt x="6049" y="1072"/>
                    <a:pt x="4763" y="1"/>
                    <a:pt x="3216"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6"/>
            <p:cNvSpPr/>
            <p:nvPr/>
          </p:nvSpPr>
          <p:spPr>
            <a:xfrm>
              <a:off x="4966537" y="2994473"/>
              <a:ext cx="140241" cy="71166"/>
            </a:xfrm>
            <a:custGeom>
              <a:rect b="b" l="l" r="r" t="t"/>
              <a:pathLst>
                <a:path extrusionOk="0" h="2002" w="4025">
                  <a:moveTo>
                    <a:pt x="1334" y="1"/>
                  </a:moveTo>
                  <a:cubicBezTo>
                    <a:pt x="977" y="1"/>
                    <a:pt x="667" y="286"/>
                    <a:pt x="667" y="667"/>
                  </a:cubicBezTo>
                  <a:cubicBezTo>
                    <a:pt x="286" y="667"/>
                    <a:pt x="0" y="977"/>
                    <a:pt x="0" y="1334"/>
                  </a:cubicBezTo>
                  <a:cubicBezTo>
                    <a:pt x="0" y="1715"/>
                    <a:pt x="286" y="2001"/>
                    <a:pt x="667" y="2001"/>
                  </a:cubicBezTo>
                  <a:lnTo>
                    <a:pt x="3358" y="2001"/>
                  </a:lnTo>
                  <a:cubicBezTo>
                    <a:pt x="3739" y="2001"/>
                    <a:pt x="4025" y="1715"/>
                    <a:pt x="4025" y="1334"/>
                  </a:cubicBezTo>
                  <a:cubicBezTo>
                    <a:pt x="4025" y="977"/>
                    <a:pt x="3739" y="667"/>
                    <a:pt x="3358" y="667"/>
                  </a:cubicBezTo>
                  <a:cubicBezTo>
                    <a:pt x="3358" y="286"/>
                    <a:pt x="3049" y="1"/>
                    <a:pt x="2691" y="1"/>
                  </a:cubicBezTo>
                  <a:cubicBezTo>
                    <a:pt x="2310" y="1"/>
                    <a:pt x="2001" y="286"/>
                    <a:pt x="2001" y="667"/>
                  </a:cubicBezTo>
                  <a:cubicBezTo>
                    <a:pt x="2001" y="286"/>
                    <a:pt x="1715" y="1"/>
                    <a:pt x="1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6"/>
            <p:cNvSpPr/>
            <p:nvPr/>
          </p:nvSpPr>
          <p:spPr>
            <a:xfrm>
              <a:off x="5021309" y="3090135"/>
              <a:ext cx="30731" cy="48309"/>
            </a:xfrm>
            <a:custGeom>
              <a:rect b="b" l="l" r="r" t="t"/>
              <a:pathLst>
                <a:path extrusionOk="0" h="1359" w="882">
                  <a:moveTo>
                    <a:pt x="0" y="1"/>
                  </a:moveTo>
                  <a:lnTo>
                    <a:pt x="0" y="1358"/>
                  </a:lnTo>
                  <a:lnTo>
                    <a:pt x="881" y="1358"/>
                  </a:lnTo>
                  <a:lnTo>
                    <a:pt x="88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4966537" y="3083381"/>
              <a:ext cx="30731" cy="55063"/>
            </a:xfrm>
            <a:custGeom>
              <a:rect b="b" l="l" r="r" t="t"/>
              <a:pathLst>
                <a:path extrusionOk="0" h="1549" w="882">
                  <a:moveTo>
                    <a:pt x="0" y="0"/>
                  </a:moveTo>
                  <a:lnTo>
                    <a:pt x="0" y="1215"/>
                  </a:lnTo>
                  <a:cubicBezTo>
                    <a:pt x="0" y="1405"/>
                    <a:pt x="143" y="1548"/>
                    <a:pt x="334" y="1548"/>
                  </a:cubicBezTo>
                  <a:lnTo>
                    <a:pt x="881" y="1548"/>
                  </a:lnTo>
                  <a:lnTo>
                    <a:pt x="881" y="191"/>
                  </a:lnTo>
                  <a:lnTo>
                    <a:pt x="667" y="191"/>
                  </a:lnTo>
                  <a:cubicBezTo>
                    <a:pt x="429" y="191"/>
                    <a:pt x="191" y="119"/>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5076047" y="3083381"/>
              <a:ext cx="30731" cy="55063"/>
            </a:xfrm>
            <a:custGeom>
              <a:rect b="b" l="l" r="r" t="t"/>
              <a:pathLst>
                <a:path extrusionOk="0" h="1549" w="882">
                  <a:moveTo>
                    <a:pt x="882" y="0"/>
                  </a:moveTo>
                  <a:cubicBezTo>
                    <a:pt x="691" y="119"/>
                    <a:pt x="453" y="191"/>
                    <a:pt x="215" y="191"/>
                  </a:cubicBezTo>
                  <a:lnTo>
                    <a:pt x="1" y="191"/>
                  </a:lnTo>
                  <a:lnTo>
                    <a:pt x="1" y="1548"/>
                  </a:lnTo>
                  <a:lnTo>
                    <a:pt x="549" y="1548"/>
                  </a:lnTo>
                  <a:cubicBezTo>
                    <a:pt x="739" y="1548"/>
                    <a:pt x="882" y="1405"/>
                    <a:pt x="882" y="1215"/>
                  </a:cubicBezTo>
                  <a:lnTo>
                    <a:pt x="882"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4790618" y="2903894"/>
              <a:ext cx="70556" cy="66047"/>
            </a:xfrm>
            <a:custGeom>
              <a:rect b="b" l="l" r="r" t="t"/>
              <a:pathLst>
                <a:path extrusionOk="0" h="1858" w="2025">
                  <a:moveTo>
                    <a:pt x="1" y="0"/>
                  </a:moveTo>
                  <a:lnTo>
                    <a:pt x="1" y="1858"/>
                  </a:lnTo>
                  <a:lnTo>
                    <a:pt x="2025" y="1858"/>
                  </a:lnTo>
                  <a:lnTo>
                    <a:pt x="2025" y="1834"/>
                  </a:lnTo>
                  <a:cubicBezTo>
                    <a:pt x="1406" y="1477"/>
                    <a:pt x="953" y="882"/>
                    <a:pt x="763" y="191"/>
                  </a:cubicBezTo>
                  <a:lnTo>
                    <a:pt x="667" y="191"/>
                  </a:lnTo>
                  <a:cubicBezTo>
                    <a:pt x="429" y="191"/>
                    <a:pt x="191" y="120"/>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4954900" y="2903894"/>
              <a:ext cx="69755" cy="67754"/>
            </a:xfrm>
            <a:custGeom>
              <a:rect b="b" l="l" r="r" t="t"/>
              <a:pathLst>
                <a:path extrusionOk="0" h="1906" w="2002">
                  <a:moveTo>
                    <a:pt x="2001" y="0"/>
                  </a:moveTo>
                  <a:cubicBezTo>
                    <a:pt x="1811" y="120"/>
                    <a:pt x="1573" y="191"/>
                    <a:pt x="1335" y="191"/>
                  </a:cubicBezTo>
                  <a:lnTo>
                    <a:pt x="1239" y="191"/>
                  </a:lnTo>
                  <a:cubicBezTo>
                    <a:pt x="1049" y="882"/>
                    <a:pt x="596" y="1477"/>
                    <a:pt x="1" y="1834"/>
                  </a:cubicBezTo>
                  <a:lnTo>
                    <a:pt x="1" y="1858"/>
                  </a:lnTo>
                  <a:lnTo>
                    <a:pt x="1668" y="1858"/>
                  </a:lnTo>
                  <a:cubicBezTo>
                    <a:pt x="1787" y="1858"/>
                    <a:pt x="1906" y="1882"/>
                    <a:pt x="2001" y="1906"/>
                  </a:cubicBezTo>
                  <a:lnTo>
                    <a:pt x="2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4825461" y="2978405"/>
              <a:ext cx="147732" cy="87234"/>
            </a:xfrm>
            <a:custGeom>
              <a:rect b="b" l="l" r="r" t="t"/>
              <a:pathLst>
                <a:path extrusionOk="0" h="2454" w="4240">
                  <a:moveTo>
                    <a:pt x="1644" y="0"/>
                  </a:moveTo>
                  <a:cubicBezTo>
                    <a:pt x="1549" y="262"/>
                    <a:pt x="1311" y="453"/>
                    <a:pt x="1025" y="453"/>
                  </a:cubicBezTo>
                  <a:lnTo>
                    <a:pt x="1" y="453"/>
                  </a:lnTo>
                  <a:lnTo>
                    <a:pt x="1" y="1453"/>
                  </a:lnTo>
                  <a:cubicBezTo>
                    <a:pt x="1" y="2001"/>
                    <a:pt x="453" y="2453"/>
                    <a:pt x="1025" y="2453"/>
                  </a:cubicBezTo>
                  <a:lnTo>
                    <a:pt x="3359" y="2453"/>
                  </a:lnTo>
                  <a:lnTo>
                    <a:pt x="3359" y="1786"/>
                  </a:lnTo>
                  <a:lnTo>
                    <a:pt x="3383" y="1786"/>
                  </a:lnTo>
                  <a:cubicBezTo>
                    <a:pt x="3383" y="1238"/>
                    <a:pt x="3692" y="762"/>
                    <a:pt x="4168" y="572"/>
                  </a:cubicBezTo>
                  <a:cubicBezTo>
                    <a:pt x="4192" y="524"/>
                    <a:pt x="4216" y="476"/>
                    <a:pt x="4240" y="453"/>
                  </a:cubicBezTo>
                  <a:lnTo>
                    <a:pt x="3716" y="453"/>
                  </a:lnTo>
                  <a:cubicBezTo>
                    <a:pt x="3406" y="453"/>
                    <a:pt x="3168" y="262"/>
                    <a:pt x="3073" y="0"/>
                  </a:cubicBezTo>
                  <a:cubicBezTo>
                    <a:pt x="2859" y="72"/>
                    <a:pt x="2620" y="95"/>
                    <a:pt x="2359" y="95"/>
                  </a:cubicBezTo>
                  <a:cubicBezTo>
                    <a:pt x="2120" y="95"/>
                    <a:pt x="1882" y="72"/>
                    <a:pt x="164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4731700" y="2994473"/>
              <a:ext cx="213306" cy="143967"/>
            </a:xfrm>
            <a:custGeom>
              <a:rect b="b" l="l" r="r" t="t"/>
              <a:pathLst>
                <a:path extrusionOk="0" h="4050" w="6122">
                  <a:moveTo>
                    <a:pt x="1358" y="1"/>
                  </a:moveTo>
                  <a:cubicBezTo>
                    <a:pt x="620" y="1"/>
                    <a:pt x="1" y="596"/>
                    <a:pt x="1" y="1334"/>
                  </a:cubicBezTo>
                  <a:lnTo>
                    <a:pt x="1" y="3716"/>
                  </a:lnTo>
                  <a:cubicBezTo>
                    <a:pt x="1" y="3906"/>
                    <a:pt x="168" y="4049"/>
                    <a:pt x="334" y="4049"/>
                  </a:cubicBezTo>
                  <a:lnTo>
                    <a:pt x="1358" y="4049"/>
                  </a:lnTo>
                  <a:lnTo>
                    <a:pt x="1358" y="3025"/>
                  </a:lnTo>
                  <a:cubicBezTo>
                    <a:pt x="1358" y="2835"/>
                    <a:pt x="1501" y="2692"/>
                    <a:pt x="1692" y="2692"/>
                  </a:cubicBezTo>
                  <a:cubicBezTo>
                    <a:pt x="1882" y="2692"/>
                    <a:pt x="2025" y="2835"/>
                    <a:pt x="2025" y="3025"/>
                  </a:cubicBezTo>
                  <a:lnTo>
                    <a:pt x="2025" y="4049"/>
                  </a:lnTo>
                  <a:lnTo>
                    <a:pt x="6121" y="4049"/>
                  </a:lnTo>
                  <a:cubicBezTo>
                    <a:pt x="6097" y="3954"/>
                    <a:pt x="6050" y="3835"/>
                    <a:pt x="6050" y="3716"/>
                  </a:cubicBezTo>
                  <a:lnTo>
                    <a:pt x="6050" y="2692"/>
                  </a:lnTo>
                  <a:lnTo>
                    <a:pt x="3716" y="2692"/>
                  </a:lnTo>
                  <a:cubicBezTo>
                    <a:pt x="2787" y="2692"/>
                    <a:pt x="2025" y="1930"/>
                    <a:pt x="2025" y="1001"/>
                  </a:cubicBezTo>
                  <a:lnTo>
                    <a:pt x="202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4837098" y="2814986"/>
              <a:ext cx="141077" cy="143114"/>
            </a:xfrm>
            <a:custGeom>
              <a:rect b="b" l="l" r="r" t="t"/>
              <a:pathLst>
                <a:path extrusionOk="0" h="4026" w="4049">
                  <a:moveTo>
                    <a:pt x="2025" y="1"/>
                  </a:moveTo>
                  <a:cubicBezTo>
                    <a:pt x="1715" y="406"/>
                    <a:pt x="1239" y="668"/>
                    <a:pt x="691" y="668"/>
                  </a:cubicBezTo>
                  <a:lnTo>
                    <a:pt x="0" y="668"/>
                  </a:lnTo>
                  <a:lnTo>
                    <a:pt x="0" y="2025"/>
                  </a:lnTo>
                  <a:cubicBezTo>
                    <a:pt x="0" y="3121"/>
                    <a:pt x="905" y="4026"/>
                    <a:pt x="2025" y="4026"/>
                  </a:cubicBezTo>
                  <a:cubicBezTo>
                    <a:pt x="3144" y="4026"/>
                    <a:pt x="4049" y="3121"/>
                    <a:pt x="4049" y="2025"/>
                  </a:cubicBezTo>
                  <a:lnTo>
                    <a:pt x="4049" y="668"/>
                  </a:lnTo>
                  <a:lnTo>
                    <a:pt x="3382" y="668"/>
                  </a:lnTo>
                  <a:cubicBezTo>
                    <a:pt x="2810" y="668"/>
                    <a:pt x="2334" y="406"/>
                    <a:pt x="202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66"/>
          <p:cNvGrpSpPr/>
          <p:nvPr/>
        </p:nvGrpSpPr>
        <p:grpSpPr>
          <a:xfrm>
            <a:off x="5486177" y="2730344"/>
            <a:ext cx="399956" cy="408100"/>
            <a:chOff x="5419592" y="2730344"/>
            <a:chExt cx="399956" cy="408100"/>
          </a:xfrm>
        </p:grpSpPr>
        <p:sp>
          <p:nvSpPr>
            <p:cNvPr id="1414" name="Google Shape;1414;p66"/>
            <p:cNvSpPr/>
            <p:nvPr/>
          </p:nvSpPr>
          <p:spPr>
            <a:xfrm>
              <a:off x="5678470" y="2994473"/>
              <a:ext cx="141077" cy="71166"/>
            </a:xfrm>
            <a:custGeom>
              <a:rect b="b" l="l" r="r" t="t"/>
              <a:pathLst>
                <a:path extrusionOk="0" h="2002" w="4049">
                  <a:moveTo>
                    <a:pt x="1334" y="1"/>
                  </a:moveTo>
                  <a:cubicBezTo>
                    <a:pt x="977" y="1"/>
                    <a:pt x="667" y="286"/>
                    <a:pt x="667" y="667"/>
                  </a:cubicBezTo>
                  <a:cubicBezTo>
                    <a:pt x="286" y="667"/>
                    <a:pt x="0" y="977"/>
                    <a:pt x="0" y="1334"/>
                  </a:cubicBezTo>
                  <a:cubicBezTo>
                    <a:pt x="0" y="1715"/>
                    <a:pt x="286" y="2001"/>
                    <a:pt x="667" y="2001"/>
                  </a:cubicBezTo>
                  <a:lnTo>
                    <a:pt x="3358" y="2001"/>
                  </a:lnTo>
                  <a:cubicBezTo>
                    <a:pt x="3715" y="2001"/>
                    <a:pt x="4049" y="1715"/>
                    <a:pt x="4049" y="1334"/>
                  </a:cubicBezTo>
                  <a:cubicBezTo>
                    <a:pt x="4049" y="977"/>
                    <a:pt x="3715" y="667"/>
                    <a:pt x="3358" y="667"/>
                  </a:cubicBezTo>
                  <a:cubicBezTo>
                    <a:pt x="3358" y="286"/>
                    <a:pt x="3048" y="1"/>
                    <a:pt x="2691" y="1"/>
                  </a:cubicBezTo>
                  <a:cubicBezTo>
                    <a:pt x="2310" y="1"/>
                    <a:pt x="2001" y="286"/>
                    <a:pt x="2001" y="667"/>
                  </a:cubicBezTo>
                  <a:cubicBezTo>
                    <a:pt x="2001" y="286"/>
                    <a:pt x="1715" y="1"/>
                    <a:pt x="1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6"/>
            <p:cNvSpPr/>
            <p:nvPr/>
          </p:nvSpPr>
          <p:spPr>
            <a:xfrm>
              <a:off x="5732406" y="3090135"/>
              <a:ext cx="31567" cy="48309"/>
            </a:xfrm>
            <a:custGeom>
              <a:rect b="b" l="l" r="r" t="t"/>
              <a:pathLst>
                <a:path extrusionOk="0" h="1359" w="906">
                  <a:moveTo>
                    <a:pt x="0" y="1"/>
                  </a:moveTo>
                  <a:lnTo>
                    <a:pt x="0" y="1358"/>
                  </a:lnTo>
                  <a:lnTo>
                    <a:pt x="905" y="1358"/>
                  </a:lnTo>
                  <a:lnTo>
                    <a:pt x="905"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6"/>
            <p:cNvSpPr/>
            <p:nvPr/>
          </p:nvSpPr>
          <p:spPr>
            <a:xfrm>
              <a:off x="5678470" y="3083381"/>
              <a:ext cx="30731" cy="55063"/>
            </a:xfrm>
            <a:custGeom>
              <a:rect b="b" l="l" r="r" t="t"/>
              <a:pathLst>
                <a:path extrusionOk="0" h="1549" w="882">
                  <a:moveTo>
                    <a:pt x="0" y="0"/>
                  </a:moveTo>
                  <a:lnTo>
                    <a:pt x="0" y="1215"/>
                  </a:lnTo>
                  <a:cubicBezTo>
                    <a:pt x="0" y="1405"/>
                    <a:pt x="143" y="1548"/>
                    <a:pt x="334" y="1548"/>
                  </a:cubicBezTo>
                  <a:lnTo>
                    <a:pt x="881" y="1548"/>
                  </a:lnTo>
                  <a:lnTo>
                    <a:pt x="881" y="191"/>
                  </a:lnTo>
                  <a:lnTo>
                    <a:pt x="667" y="191"/>
                  </a:lnTo>
                  <a:cubicBezTo>
                    <a:pt x="429" y="191"/>
                    <a:pt x="191" y="119"/>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6"/>
            <p:cNvSpPr/>
            <p:nvPr/>
          </p:nvSpPr>
          <p:spPr>
            <a:xfrm>
              <a:off x="5787144" y="3083381"/>
              <a:ext cx="32404" cy="55063"/>
            </a:xfrm>
            <a:custGeom>
              <a:rect b="b" l="l" r="r" t="t"/>
              <a:pathLst>
                <a:path extrusionOk="0" h="1549" w="930">
                  <a:moveTo>
                    <a:pt x="930" y="0"/>
                  </a:moveTo>
                  <a:cubicBezTo>
                    <a:pt x="739" y="119"/>
                    <a:pt x="477" y="191"/>
                    <a:pt x="239" y="191"/>
                  </a:cubicBezTo>
                  <a:lnTo>
                    <a:pt x="1" y="191"/>
                  </a:lnTo>
                  <a:lnTo>
                    <a:pt x="1" y="1548"/>
                  </a:lnTo>
                  <a:lnTo>
                    <a:pt x="596" y="1548"/>
                  </a:lnTo>
                  <a:cubicBezTo>
                    <a:pt x="787" y="1548"/>
                    <a:pt x="930" y="1405"/>
                    <a:pt x="930" y="1215"/>
                  </a:cubicBezTo>
                  <a:lnTo>
                    <a:pt x="93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6"/>
            <p:cNvSpPr/>
            <p:nvPr/>
          </p:nvSpPr>
          <p:spPr>
            <a:xfrm>
              <a:off x="5502551" y="2850571"/>
              <a:ext cx="24111" cy="48274"/>
            </a:xfrm>
            <a:custGeom>
              <a:rect b="b" l="l" r="r" t="t"/>
              <a:pathLst>
                <a:path extrusionOk="0" h="1358" w="692">
                  <a:moveTo>
                    <a:pt x="667" y="0"/>
                  </a:moveTo>
                  <a:cubicBezTo>
                    <a:pt x="286" y="0"/>
                    <a:pt x="1" y="310"/>
                    <a:pt x="1" y="667"/>
                  </a:cubicBezTo>
                  <a:cubicBezTo>
                    <a:pt x="1" y="1048"/>
                    <a:pt x="286" y="1358"/>
                    <a:pt x="667" y="1358"/>
                  </a:cubicBezTo>
                  <a:lnTo>
                    <a:pt x="691" y="1358"/>
                  </a:lnTo>
                  <a:cubicBezTo>
                    <a:pt x="691" y="1239"/>
                    <a:pt x="667" y="1119"/>
                    <a:pt x="667" y="1024"/>
                  </a:cubicBezTo>
                  <a:lnTo>
                    <a:pt x="66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
            <p:cNvSpPr/>
            <p:nvPr/>
          </p:nvSpPr>
          <p:spPr>
            <a:xfrm>
              <a:off x="5712476" y="2850571"/>
              <a:ext cx="24111" cy="48274"/>
            </a:xfrm>
            <a:custGeom>
              <a:rect b="b" l="l" r="r" t="t"/>
              <a:pathLst>
                <a:path extrusionOk="0" h="1358" w="692">
                  <a:moveTo>
                    <a:pt x="24" y="0"/>
                  </a:moveTo>
                  <a:lnTo>
                    <a:pt x="24" y="1024"/>
                  </a:lnTo>
                  <a:cubicBezTo>
                    <a:pt x="24" y="1119"/>
                    <a:pt x="1" y="1239"/>
                    <a:pt x="1" y="1358"/>
                  </a:cubicBezTo>
                  <a:lnTo>
                    <a:pt x="24" y="1358"/>
                  </a:lnTo>
                  <a:cubicBezTo>
                    <a:pt x="405" y="1358"/>
                    <a:pt x="691" y="1048"/>
                    <a:pt x="691" y="667"/>
                  </a:cubicBezTo>
                  <a:cubicBezTo>
                    <a:pt x="691" y="310"/>
                    <a:pt x="405" y="0"/>
                    <a:pt x="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6"/>
            <p:cNvSpPr/>
            <p:nvPr/>
          </p:nvSpPr>
          <p:spPr>
            <a:xfrm>
              <a:off x="5549031" y="2841257"/>
              <a:ext cx="141077" cy="116845"/>
            </a:xfrm>
            <a:custGeom>
              <a:rect b="b" l="l" r="r" t="t"/>
              <a:pathLst>
                <a:path extrusionOk="0" h="3287" w="4049">
                  <a:moveTo>
                    <a:pt x="2691" y="0"/>
                  </a:moveTo>
                  <a:cubicBezTo>
                    <a:pt x="2524" y="167"/>
                    <a:pt x="2286" y="262"/>
                    <a:pt x="2024" y="262"/>
                  </a:cubicBezTo>
                  <a:lnTo>
                    <a:pt x="0" y="262"/>
                  </a:lnTo>
                  <a:lnTo>
                    <a:pt x="0" y="1286"/>
                  </a:lnTo>
                  <a:cubicBezTo>
                    <a:pt x="0" y="2382"/>
                    <a:pt x="905" y="3287"/>
                    <a:pt x="2024" y="3287"/>
                  </a:cubicBezTo>
                  <a:cubicBezTo>
                    <a:pt x="3144" y="3287"/>
                    <a:pt x="4049" y="2382"/>
                    <a:pt x="4049" y="1286"/>
                  </a:cubicBezTo>
                  <a:lnTo>
                    <a:pt x="4049" y="262"/>
                  </a:lnTo>
                  <a:lnTo>
                    <a:pt x="3358" y="262"/>
                  </a:lnTo>
                  <a:cubicBezTo>
                    <a:pt x="3120" y="262"/>
                    <a:pt x="2882" y="167"/>
                    <a:pt x="2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6"/>
            <p:cNvSpPr/>
            <p:nvPr/>
          </p:nvSpPr>
          <p:spPr>
            <a:xfrm>
              <a:off x="5514154" y="2730344"/>
              <a:ext cx="187557" cy="96547"/>
            </a:xfrm>
            <a:custGeom>
              <a:rect b="b" l="l" r="r" t="t"/>
              <a:pathLst>
                <a:path extrusionOk="0" h="2716" w="5383">
                  <a:moveTo>
                    <a:pt x="334" y="1"/>
                  </a:moveTo>
                  <a:cubicBezTo>
                    <a:pt x="144" y="1"/>
                    <a:pt x="1" y="143"/>
                    <a:pt x="1" y="334"/>
                  </a:cubicBezTo>
                  <a:lnTo>
                    <a:pt x="1" y="1358"/>
                  </a:lnTo>
                  <a:cubicBezTo>
                    <a:pt x="1" y="2120"/>
                    <a:pt x="596" y="2715"/>
                    <a:pt x="1335" y="2715"/>
                  </a:cubicBezTo>
                  <a:lnTo>
                    <a:pt x="3025" y="2715"/>
                  </a:lnTo>
                  <a:cubicBezTo>
                    <a:pt x="3216" y="2715"/>
                    <a:pt x="3359" y="2572"/>
                    <a:pt x="3359" y="2382"/>
                  </a:cubicBezTo>
                  <a:cubicBezTo>
                    <a:pt x="3359" y="2191"/>
                    <a:pt x="3502" y="2049"/>
                    <a:pt x="3692" y="2049"/>
                  </a:cubicBezTo>
                  <a:cubicBezTo>
                    <a:pt x="3883" y="2049"/>
                    <a:pt x="4026" y="2191"/>
                    <a:pt x="4026" y="2382"/>
                  </a:cubicBezTo>
                  <a:cubicBezTo>
                    <a:pt x="4026" y="2572"/>
                    <a:pt x="4192" y="2715"/>
                    <a:pt x="4359" y="2715"/>
                  </a:cubicBezTo>
                  <a:lnTo>
                    <a:pt x="5383" y="2715"/>
                  </a:lnTo>
                  <a:lnTo>
                    <a:pt x="5383" y="2382"/>
                  </a:lnTo>
                  <a:cubicBezTo>
                    <a:pt x="5383" y="1453"/>
                    <a:pt x="4621" y="667"/>
                    <a:pt x="3692" y="667"/>
                  </a:cubicBezTo>
                  <a:lnTo>
                    <a:pt x="1001" y="667"/>
                  </a:lnTo>
                  <a:cubicBezTo>
                    <a:pt x="834" y="667"/>
                    <a:pt x="668" y="524"/>
                    <a:pt x="668" y="358"/>
                  </a:cubicBezTo>
                  <a:cubicBezTo>
                    <a:pt x="692" y="167"/>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6"/>
            <p:cNvSpPr/>
            <p:nvPr/>
          </p:nvSpPr>
          <p:spPr>
            <a:xfrm>
              <a:off x="5419592" y="2994473"/>
              <a:ext cx="237312" cy="143967"/>
            </a:xfrm>
            <a:custGeom>
              <a:rect b="b" l="l" r="r" t="t"/>
              <a:pathLst>
                <a:path extrusionOk="0" h="4050" w="6811">
                  <a:moveTo>
                    <a:pt x="2048" y="1"/>
                  </a:moveTo>
                  <a:cubicBezTo>
                    <a:pt x="929" y="1"/>
                    <a:pt x="0" y="906"/>
                    <a:pt x="0" y="2001"/>
                  </a:cubicBezTo>
                  <a:lnTo>
                    <a:pt x="0" y="3716"/>
                  </a:lnTo>
                  <a:cubicBezTo>
                    <a:pt x="0" y="3906"/>
                    <a:pt x="143" y="4049"/>
                    <a:pt x="333" y="4049"/>
                  </a:cubicBezTo>
                  <a:lnTo>
                    <a:pt x="2048" y="4049"/>
                  </a:lnTo>
                  <a:lnTo>
                    <a:pt x="2048" y="3025"/>
                  </a:lnTo>
                  <a:cubicBezTo>
                    <a:pt x="2048" y="2835"/>
                    <a:pt x="2191" y="2692"/>
                    <a:pt x="2382" y="2692"/>
                  </a:cubicBezTo>
                  <a:cubicBezTo>
                    <a:pt x="2572" y="2692"/>
                    <a:pt x="2715" y="2835"/>
                    <a:pt x="2715" y="3025"/>
                  </a:cubicBezTo>
                  <a:lnTo>
                    <a:pt x="2715" y="4049"/>
                  </a:lnTo>
                  <a:lnTo>
                    <a:pt x="6811" y="4049"/>
                  </a:lnTo>
                  <a:cubicBezTo>
                    <a:pt x="6763" y="3954"/>
                    <a:pt x="6740" y="3835"/>
                    <a:pt x="6740" y="3716"/>
                  </a:cubicBezTo>
                  <a:lnTo>
                    <a:pt x="6740" y="1882"/>
                  </a:lnTo>
                  <a:cubicBezTo>
                    <a:pt x="6525" y="1977"/>
                    <a:pt x="6311" y="2001"/>
                    <a:pt x="6073" y="2001"/>
                  </a:cubicBezTo>
                  <a:lnTo>
                    <a:pt x="5406" y="2001"/>
                  </a:lnTo>
                  <a:cubicBezTo>
                    <a:pt x="4287" y="2001"/>
                    <a:pt x="3382" y="1096"/>
                    <a:pt x="3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6"/>
            <p:cNvSpPr/>
            <p:nvPr/>
          </p:nvSpPr>
          <p:spPr>
            <a:xfrm>
              <a:off x="5560634" y="2969091"/>
              <a:ext cx="124492" cy="72837"/>
            </a:xfrm>
            <a:custGeom>
              <a:rect b="b" l="l" r="r" t="t"/>
              <a:pathLst>
                <a:path extrusionOk="0" h="2049" w="3573">
                  <a:moveTo>
                    <a:pt x="358" y="0"/>
                  </a:moveTo>
                  <a:lnTo>
                    <a:pt x="358" y="24"/>
                  </a:lnTo>
                  <a:cubicBezTo>
                    <a:pt x="358" y="286"/>
                    <a:pt x="215" y="476"/>
                    <a:pt x="1" y="596"/>
                  </a:cubicBezTo>
                  <a:lnTo>
                    <a:pt x="1" y="715"/>
                  </a:lnTo>
                  <a:cubicBezTo>
                    <a:pt x="1" y="1453"/>
                    <a:pt x="620" y="2048"/>
                    <a:pt x="1358" y="2048"/>
                  </a:cubicBezTo>
                  <a:lnTo>
                    <a:pt x="2025" y="2048"/>
                  </a:lnTo>
                  <a:cubicBezTo>
                    <a:pt x="2287" y="2048"/>
                    <a:pt x="2525" y="1977"/>
                    <a:pt x="2739" y="1858"/>
                  </a:cubicBezTo>
                  <a:cubicBezTo>
                    <a:pt x="2811" y="1381"/>
                    <a:pt x="3096" y="1000"/>
                    <a:pt x="3501" y="834"/>
                  </a:cubicBezTo>
                  <a:cubicBezTo>
                    <a:pt x="3525" y="762"/>
                    <a:pt x="3549" y="738"/>
                    <a:pt x="3573" y="691"/>
                  </a:cubicBezTo>
                  <a:cubicBezTo>
                    <a:pt x="3263" y="619"/>
                    <a:pt x="3025" y="357"/>
                    <a:pt x="3025" y="24"/>
                  </a:cubicBezTo>
                  <a:lnTo>
                    <a:pt x="3025" y="0"/>
                  </a:lnTo>
                  <a:cubicBezTo>
                    <a:pt x="2644" y="215"/>
                    <a:pt x="2191" y="357"/>
                    <a:pt x="1691" y="357"/>
                  </a:cubicBezTo>
                  <a:cubicBezTo>
                    <a:pt x="1191" y="357"/>
                    <a:pt x="739" y="215"/>
                    <a:pt x="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6"/>
          <p:cNvGrpSpPr/>
          <p:nvPr/>
        </p:nvGrpSpPr>
        <p:grpSpPr>
          <a:xfrm>
            <a:off x="6205705" y="2730344"/>
            <a:ext cx="305395" cy="408085"/>
            <a:chOff x="6151420" y="2730344"/>
            <a:chExt cx="305395" cy="408085"/>
          </a:xfrm>
        </p:grpSpPr>
        <p:sp>
          <p:nvSpPr>
            <p:cNvPr id="1425" name="Google Shape;1425;p66"/>
            <p:cNvSpPr/>
            <p:nvPr/>
          </p:nvSpPr>
          <p:spPr>
            <a:xfrm>
              <a:off x="6245181" y="2826860"/>
              <a:ext cx="117872" cy="119404"/>
            </a:xfrm>
            <a:custGeom>
              <a:rect b="b" l="l" r="r" t="t"/>
              <a:pathLst>
                <a:path extrusionOk="0" h="3359" w="3383">
                  <a:moveTo>
                    <a:pt x="1691" y="667"/>
                  </a:moveTo>
                  <a:cubicBezTo>
                    <a:pt x="1882" y="667"/>
                    <a:pt x="2025" y="810"/>
                    <a:pt x="2025" y="1001"/>
                  </a:cubicBezTo>
                  <a:cubicBezTo>
                    <a:pt x="2025" y="1191"/>
                    <a:pt x="1882" y="1334"/>
                    <a:pt x="1691" y="1334"/>
                  </a:cubicBezTo>
                  <a:cubicBezTo>
                    <a:pt x="1501" y="1334"/>
                    <a:pt x="1358" y="1191"/>
                    <a:pt x="1358" y="1001"/>
                  </a:cubicBezTo>
                  <a:cubicBezTo>
                    <a:pt x="1358" y="810"/>
                    <a:pt x="1501" y="667"/>
                    <a:pt x="1691" y="667"/>
                  </a:cubicBezTo>
                  <a:close/>
                  <a:moveTo>
                    <a:pt x="1024" y="1334"/>
                  </a:moveTo>
                  <a:cubicBezTo>
                    <a:pt x="1215" y="1334"/>
                    <a:pt x="1358" y="1501"/>
                    <a:pt x="1358" y="1691"/>
                  </a:cubicBezTo>
                  <a:cubicBezTo>
                    <a:pt x="1358" y="1858"/>
                    <a:pt x="1215" y="2025"/>
                    <a:pt x="1024" y="2025"/>
                  </a:cubicBezTo>
                  <a:cubicBezTo>
                    <a:pt x="834" y="2025"/>
                    <a:pt x="691" y="1858"/>
                    <a:pt x="691" y="1691"/>
                  </a:cubicBezTo>
                  <a:cubicBezTo>
                    <a:pt x="691" y="1501"/>
                    <a:pt x="834" y="1334"/>
                    <a:pt x="1024" y="1334"/>
                  </a:cubicBezTo>
                  <a:close/>
                  <a:moveTo>
                    <a:pt x="2358" y="1334"/>
                  </a:moveTo>
                  <a:cubicBezTo>
                    <a:pt x="2549" y="1334"/>
                    <a:pt x="2692" y="1501"/>
                    <a:pt x="2692" y="1691"/>
                  </a:cubicBezTo>
                  <a:cubicBezTo>
                    <a:pt x="2692" y="1858"/>
                    <a:pt x="2549" y="2025"/>
                    <a:pt x="2358" y="2025"/>
                  </a:cubicBezTo>
                  <a:cubicBezTo>
                    <a:pt x="2168" y="2025"/>
                    <a:pt x="2025" y="1858"/>
                    <a:pt x="2025" y="1691"/>
                  </a:cubicBezTo>
                  <a:cubicBezTo>
                    <a:pt x="2025" y="1501"/>
                    <a:pt x="2168" y="1334"/>
                    <a:pt x="2358" y="1334"/>
                  </a:cubicBezTo>
                  <a:close/>
                  <a:moveTo>
                    <a:pt x="1691" y="2025"/>
                  </a:moveTo>
                  <a:cubicBezTo>
                    <a:pt x="1882" y="2025"/>
                    <a:pt x="2025" y="2167"/>
                    <a:pt x="2025" y="2358"/>
                  </a:cubicBezTo>
                  <a:cubicBezTo>
                    <a:pt x="2025" y="2549"/>
                    <a:pt x="1882" y="2691"/>
                    <a:pt x="1691" y="2691"/>
                  </a:cubicBezTo>
                  <a:cubicBezTo>
                    <a:pt x="1501" y="2691"/>
                    <a:pt x="1358" y="2549"/>
                    <a:pt x="1358" y="2358"/>
                  </a:cubicBezTo>
                  <a:cubicBezTo>
                    <a:pt x="1358" y="2167"/>
                    <a:pt x="1501" y="2025"/>
                    <a:pt x="1691" y="2025"/>
                  </a:cubicBezTo>
                  <a:close/>
                  <a:moveTo>
                    <a:pt x="1691" y="0"/>
                  </a:moveTo>
                  <a:cubicBezTo>
                    <a:pt x="763" y="0"/>
                    <a:pt x="0" y="762"/>
                    <a:pt x="0" y="1691"/>
                  </a:cubicBezTo>
                  <a:cubicBezTo>
                    <a:pt x="0" y="2596"/>
                    <a:pt x="763" y="3358"/>
                    <a:pt x="1691" y="3358"/>
                  </a:cubicBezTo>
                  <a:cubicBezTo>
                    <a:pt x="2620" y="3358"/>
                    <a:pt x="3382" y="2596"/>
                    <a:pt x="3382" y="1691"/>
                  </a:cubicBezTo>
                  <a:cubicBezTo>
                    <a:pt x="3382" y="762"/>
                    <a:pt x="2620"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6"/>
            <p:cNvSpPr/>
            <p:nvPr/>
          </p:nvSpPr>
          <p:spPr>
            <a:xfrm>
              <a:off x="6151420" y="2730344"/>
              <a:ext cx="305395" cy="408085"/>
            </a:xfrm>
            <a:custGeom>
              <a:rect b="b" l="l" r="r" t="t"/>
              <a:pathLst>
                <a:path extrusionOk="0" h="11480" w="8765">
                  <a:moveTo>
                    <a:pt x="4382" y="2049"/>
                  </a:moveTo>
                  <a:cubicBezTo>
                    <a:pt x="5668" y="2049"/>
                    <a:pt x="6740" y="3096"/>
                    <a:pt x="6740" y="4406"/>
                  </a:cubicBezTo>
                  <a:cubicBezTo>
                    <a:pt x="6740" y="5049"/>
                    <a:pt x="6454" y="5645"/>
                    <a:pt x="6025" y="6073"/>
                  </a:cubicBezTo>
                  <a:lnTo>
                    <a:pt x="6407" y="6073"/>
                  </a:lnTo>
                  <a:cubicBezTo>
                    <a:pt x="6597" y="6073"/>
                    <a:pt x="6740" y="6216"/>
                    <a:pt x="6740" y="6407"/>
                  </a:cubicBezTo>
                  <a:cubicBezTo>
                    <a:pt x="6740" y="6597"/>
                    <a:pt x="6597" y="6740"/>
                    <a:pt x="6407" y="6740"/>
                  </a:cubicBezTo>
                  <a:lnTo>
                    <a:pt x="4382" y="6740"/>
                  </a:lnTo>
                  <a:cubicBezTo>
                    <a:pt x="3096" y="6740"/>
                    <a:pt x="2025" y="5692"/>
                    <a:pt x="2025" y="4406"/>
                  </a:cubicBezTo>
                  <a:cubicBezTo>
                    <a:pt x="2025" y="3096"/>
                    <a:pt x="3096" y="2049"/>
                    <a:pt x="4382" y="2049"/>
                  </a:cubicBezTo>
                  <a:close/>
                  <a:moveTo>
                    <a:pt x="4382" y="1"/>
                  </a:moveTo>
                  <a:cubicBezTo>
                    <a:pt x="1977" y="1"/>
                    <a:pt x="0" y="1977"/>
                    <a:pt x="0" y="4406"/>
                  </a:cubicBezTo>
                  <a:cubicBezTo>
                    <a:pt x="0" y="7883"/>
                    <a:pt x="4001" y="11265"/>
                    <a:pt x="4168" y="11408"/>
                  </a:cubicBezTo>
                  <a:cubicBezTo>
                    <a:pt x="4239" y="11455"/>
                    <a:pt x="4311" y="11479"/>
                    <a:pt x="4382" y="11479"/>
                  </a:cubicBezTo>
                  <a:cubicBezTo>
                    <a:pt x="4454" y="11479"/>
                    <a:pt x="4525" y="11455"/>
                    <a:pt x="4597" y="11408"/>
                  </a:cubicBezTo>
                  <a:cubicBezTo>
                    <a:pt x="4763" y="11265"/>
                    <a:pt x="8764" y="7883"/>
                    <a:pt x="8764" y="4406"/>
                  </a:cubicBezTo>
                  <a:cubicBezTo>
                    <a:pt x="8764" y="1977"/>
                    <a:pt x="6788" y="1"/>
                    <a:pt x="4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66"/>
          <p:cNvGrpSpPr/>
          <p:nvPr/>
        </p:nvGrpSpPr>
        <p:grpSpPr>
          <a:xfrm>
            <a:off x="6830671" y="2730344"/>
            <a:ext cx="399155" cy="408085"/>
            <a:chOff x="6799452" y="2730344"/>
            <a:chExt cx="399155" cy="408085"/>
          </a:xfrm>
        </p:grpSpPr>
        <p:sp>
          <p:nvSpPr>
            <p:cNvPr id="1428" name="Google Shape;1428;p66"/>
            <p:cNvSpPr/>
            <p:nvPr/>
          </p:nvSpPr>
          <p:spPr>
            <a:xfrm>
              <a:off x="6858371" y="2802295"/>
              <a:ext cx="70556" cy="71166"/>
            </a:xfrm>
            <a:custGeom>
              <a:rect b="b" l="l" r="r" t="t"/>
              <a:pathLst>
                <a:path extrusionOk="0" h="2002" w="2025">
                  <a:moveTo>
                    <a:pt x="1001" y="668"/>
                  </a:moveTo>
                  <a:cubicBezTo>
                    <a:pt x="1191" y="668"/>
                    <a:pt x="1358" y="810"/>
                    <a:pt x="1358" y="1001"/>
                  </a:cubicBezTo>
                  <a:cubicBezTo>
                    <a:pt x="1358" y="1191"/>
                    <a:pt x="1191" y="1334"/>
                    <a:pt x="1001" y="1334"/>
                  </a:cubicBezTo>
                  <a:cubicBezTo>
                    <a:pt x="834" y="1334"/>
                    <a:pt x="667" y="1191"/>
                    <a:pt x="667" y="1001"/>
                  </a:cubicBezTo>
                  <a:cubicBezTo>
                    <a:pt x="667" y="810"/>
                    <a:pt x="834" y="668"/>
                    <a:pt x="1001" y="668"/>
                  </a:cubicBezTo>
                  <a:close/>
                  <a:moveTo>
                    <a:pt x="1001" y="1"/>
                  </a:moveTo>
                  <a:cubicBezTo>
                    <a:pt x="453" y="1"/>
                    <a:pt x="0" y="453"/>
                    <a:pt x="0" y="1001"/>
                  </a:cubicBezTo>
                  <a:cubicBezTo>
                    <a:pt x="0" y="1549"/>
                    <a:pt x="453" y="2001"/>
                    <a:pt x="1001" y="2001"/>
                  </a:cubicBezTo>
                  <a:cubicBezTo>
                    <a:pt x="1572" y="2001"/>
                    <a:pt x="2025" y="1549"/>
                    <a:pt x="2025" y="1001"/>
                  </a:cubicBezTo>
                  <a:cubicBezTo>
                    <a:pt x="2025" y="453"/>
                    <a:pt x="1572" y="1"/>
                    <a:pt x="100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6"/>
            <p:cNvSpPr/>
            <p:nvPr/>
          </p:nvSpPr>
          <p:spPr>
            <a:xfrm>
              <a:off x="6858371" y="2945380"/>
              <a:ext cx="70556" cy="71984"/>
            </a:xfrm>
            <a:custGeom>
              <a:rect b="b" l="l" r="r" t="t"/>
              <a:pathLst>
                <a:path extrusionOk="0" h="2025" w="2025">
                  <a:moveTo>
                    <a:pt x="1001" y="667"/>
                  </a:moveTo>
                  <a:cubicBezTo>
                    <a:pt x="1191" y="667"/>
                    <a:pt x="1358" y="834"/>
                    <a:pt x="1358" y="1024"/>
                  </a:cubicBezTo>
                  <a:cubicBezTo>
                    <a:pt x="1358" y="1191"/>
                    <a:pt x="1191" y="1358"/>
                    <a:pt x="1001" y="1358"/>
                  </a:cubicBezTo>
                  <a:cubicBezTo>
                    <a:pt x="834" y="1358"/>
                    <a:pt x="667" y="1191"/>
                    <a:pt x="667" y="1024"/>
                  </a:cubicBezTo>
                  <a:cubicBezTo>
                    <a:pt x="667" y="834"/>
                    <a:pt x="834" y="667"/>
                    <a:pt x="1001" y="667"/>
                  </a:cubicBezTo>
                  <a:close/>
                  <a:moveTo>
                    <a:pt x="1001" y="0"/>
                  </a:moveTo>
                  <a:cubicBezTo>
                    <a:pt x="453" y="0"/>
                    <a:pt x="0" y="453"/>
                    <a:pt x="0" y="1024"/>
                  </a:cubicBezTo>
                  <a:cubicBezTo>
                    <a:pt x="0" y="1572"/>
                    <a:pt x="453" y="2025"/>
                    <a:pt x="1001" y="2025"/>
                  </a:cubicBezTo>
                  <a:cubicBezTo>
                    <a:pt x="1572" y="2025"/>
                    <a:pt x="2025" y="1572"/>
                    <a:pt x="2025" y="1024"/>
                  </a:cubicBezTo>
                  <a:cubicBezTo>
                    <a:pt x="2025" y="453"/>
                    <a:pt x="1572" y="0"/>
                    <a:pt x="1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6"/>
            <p:cNvSpPr/>
            <p:nvPr/>
          </p:nvSpPr>
          <p:spPr>
            <a:xfrm>
              <a:off x="6799452" y="2730344"/>
              <a:ext cx="187557" cy="408085"/>
            </a:xfrm>
            <a:custGeom>
              <a:rect b="b" l="l" r="r" t="t"/>
              <a:pathLst>
                <a:path extrusionOk="0" h="11480" w="5383">
                  <a:moveTo>
                    <a:pt x="2704" y="1356"/>
                  </a:moveTo>
                  <a:cubicBezTo>
                    <a:pt x="3665" y="1356"/>
                    <a:pt x="4429" y="2147"/>
                    <a:pt x="4382" y="3096"/>
                  </a:cubicBezTo>
                  <a:cubicBezTo>
                    <a:pt x="4335" y="3978"/>
                    <a:pt x="3644" y="4668"/>
                    <a:pt x="2787" y="4716"/>
                  </a:cubicBezTo>
                  <a:cubicBezTo>
                    <a:pt x="2759" y="4717"/>
                    <a:pt x="2732" y="4718"/>
                    <a:pt x="2705" y="4718"/>
                  </a:cubicBezTo>
                  <a:cubicBezTo>
                    <a:pt x="1743" y="4718"/>
                    <a:pt x="978" y="3903"/>
                    <a:pt x="1025" y="2954"/>
                  </a:cubicBezTo>
                  <a:cubicBezTo>
                    <a:pt x="1072" y="2096"/>
                    <a:pt x="1763" y="1382"/>
                    <a:pt x="2620" y="1358"/>
                  </a:cubicBezTo>
                  <a:cubicBezTo>
                    <a:pt x="2648" y="1357"/>
                    <a:pt x="2676" y="1356"/>
                    <a:pt x="2704" y="1356"/>
                  </a:cubicBezTo>
                  <a:close/>
                  <a:moveTo>
                    <a:pt x="2704" y="5381"/>
                  </a:moveTo>
                  <a:cubicBezTo>
                    <a:pt x="3665" y="5381"/>
                    <a:pt x="4429" y="6173"/>
                    <a:pt x="4382" y="7145"/>
                  </a:cubicBezTo>
                  <a:cubicBezTo>
                    <a:pt x="4335" y="8002"/>
                    <a:pt x="3644" y="8693"/>
                    <a:pt x="2787" y="8740"/>
                  </a:cubicBezTo>
                  <a:cubicBezTo>
                    <a:pt x="2759" y="8742"/>
                    <a:pt x="2731" y="8742"/>
                    <a:pt x="2703" y="8742"/>
                  </a:cubicBezTo>
                  <a:cubicBezTo>
                    <a:pt x="1742" y="8742"/>
                    <a:pt x="978" y="7950"/>
                    <a:pt x="1025" y="6978"/>
                  </a:cubicBezTo>
                  <a:cubicBezTo>
                    <a:pt x="1072" y="6121"/>
                    <a:pt x="1763" y="5430"/>
                    <a:pt x="2620" y="5383"/>
                  </a:cubicBezTo>
                  <a:cubicBezTo>
                    <a:pt x="2648" y="5381"/>
                    <a:pt x="2676" y="5381"/>
                    <a:pt x="2704" y="5381"/>
                  </a:cubicBezTo>
                  <a:close/>
                  <a:moveTo>
                    <a:pt x="3358" y="9407"/>
                  </a:moveTo>
                  <a:cubicBezTo>
                    <a:pt x="3549" y="9407"/>
                    <a:pt x="3692" y="9550"/>
                    <a:pt x="3716" y="9741"/>
                  </a:cubicBezTo>
                  <a:cubicBezTo>
                    <a:pt x="3716" y="9931"/>
                    <a:pt x="3573" y="10098"/>
                    <a:pt x="3382" y="10098"/>
                  </a:cubicBezTo>
                  <a:lnTo>
                    <a:pt x="2049" y="10098"/>
                  </a:lnTo>
                  <a:cubicBezTo>
                    <a:pt x="1858" y="10098"/>
                    <a:pt x="1691" y="9955"/>
                    <a:pt x="1691" y="9764"/>
                  </a:cubicBezTo>
                  <a:cubicBezTo>
                    <a:pt x="1691" y="9574"/>
                    <a:pt x="1834" y="9407"/>
                    <a:pt x="2025" y="9407"/>
                  </a:cubicBezTo>
                  <a:close/>
                  <a:moveTo>
                    <a:pt x="358" y="1"/>
                  </a:moveTo>
                  <a:cubicBezTo>
                    <a:pt x="167" y="1"/>
                    <a:pt x="1" y="143"/>
                    <a:pt x="1" y="334"/>
                  </a:cubicBezTo>
                  <a:lnTo>
                    <a:pt x="1" y="11146"/>
                  </a:lnTo>
                  <a:cubicBezTo>
                    <a:pt x="1" y="11336"/>
                    <a:pt x="167" y="11479"/>
                    <a:pt x="358" y="11479"/>
                  </a:cubicBezTo>
                  <a:lnTo>
                    <a:pt x="5049" y="11479"/>
                  </a:lnTo>
                  <a:cubicBezTo>
                    <a:pt x="5240" y="11479"/>
                    <a:pt x="5383" y="11336"/>
                    <a:pt x="5383" y="11146"/>
                  </a:cubicBezTo>
                  <a:lnTo>
                    <a:pt x="5383" y="334"/>
                  </a:lnTo>
                  <a:cubicBezTo>
                    <a:pt x="5383" y="143"/>
                    <a:pt x="5240" y="1"/>
                    <a:pt x="5049"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6"/>
            <p:cNvSpPr/>
            <p:nvPr/>
          </p:nvSpPr>
          <p:spPr>
            <a:xfrm>
              <a:off x="7069132" y="2802295"/>
              <a:ext cx="70556" cy="71166"/>
            </a:xfrm>
            <a:custGeom>
              <a:rect b="b" l="l" r="r" t="t"/>
              <a:pathLst>
                <a:path extrusionOk="0" h="2002" w="2025">
                  <a:moveTo>
                    <a:pt x="1024" y="668"/>
                  </a:moveTo>
                  <a:cubicBezTo>
                    <a:pt x="1191" y="668"/>
                    <a:pt x="1358" y="810"/>
                    <a:pt x="1358" y="1001"/>
                  </a:cubicBezTo>
                  <a:cubicBezTo>
                    <a:pt x="1358" y="1191"/>
                    <a:pt x="1191" y="1334"/>
                    <a:pt x="1024" y="1334"/>
                  </a:cubicBezTo>
                  <a:cubicBezTo>
                    <a:pt x="834" y="1334"/>
                    <a:pt x="667" y="1191"/>
                    <a:pt x="667" y="1001"/>
                  </a:cubicBezTo>
                  <a:cubicBezTo>
                    <a:pt x="667" y="810"/>
                    <a:pt x="834" y="668"/>
                    <a:pt x="1024" y="668"/>
                  </a:cubicBezTo>
                  <a:close/>
                  <a:moveTo>
                    <a:pt x="1024" y="1"/>
                  </a:moveTo>
                  <a:cubicBezTo>
                    <a:pt x="453" y="1"/>
                    <a:pt x="0" y="453"/>
                    <a:pt x="0" y="1001"/>
                  </a:cubicBezTo>
                  <a:cubicBezTo>
                    <a:pt x="0" y="1549"/>
                    <a:pt x="453" y="2001"/>
                    <a:pt x="1024" y="2001"/>
                  </a:cubicBezTo>
                  <a:cubicBezTo>
                    <a:pt x="1572" y="2001"/>
                    <a:pt x="2024" y="1549"/>
                    <a:pt x="2024" y="1001"/>
                  </a:cubicBezTo>
                  <a:cubicBezTo>
                    <a:pt x="2024" y="453"/>
                    <a:pt x="1572" y="1"/>
                    <a:pt x="102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7011050" y="2730344"/>
              <a:ext cx="187557" cy="408085"/>
            </a:xfrm>
            <a:custGeom>
              <a:rect b="b" l="l" r="r" t="t"/>
              <a:pathLst>
                <a:path extrusionOk="0" h="11480" w="5383">
                  <a:moveTo>
                    <a:pt x="2691" y="1334"/>
                  </a:moveTo>
                  <a:cubicBezTo>
                    <a:pt x="3620" y="1334"/>
                    <a:pt x="4358" y="2096"/>
                    <a:pt x="4358" y="3025"/>
                  </a:cubicBezTo>
                  <a:cubicBezTo>
                    <a:pt x="4358" y="3954"/>
                    <a:pt x="3620" y="4716"/>
                    <a:pt x="2691" y="4716"/>
                  </a:cubicBezTo>
                  <a:cubicBezTo>
                    <a:pt x="1763" y="4716"/>
                    <a:pt x="1000" y="3954"/>
                    <a:pt x="1000" y="3025"/>
                  </a:cubicBezTo>
                  <a:cubicBezTo>
                    <a:pt x="1000" y="2096"/>
                    <a:pt x="1763" y="1334"/>
                    <a:pt x="2691" y="1334"/>
                  </a:cubicBezTo>
                  <a:close/>
                  <a:moveTo>
                    <a:pt x="2691" y="5383"/>
                  </a:moveTo>
                  <a:cubicBezTo>
                    <a:pt x="3620" y="5383"/>
                    <a:pt x="4358" y="6145"/>
                    <a:pt x="4358" y="7073"/>
                  </a:cubicBezTo>
                  <a:cubicBezTo>
                    <a:pt x="4358" y="7978"/>
                    <a:pt x="3620" y="8740"/>
                    <a:pt x="2691" y="8740"/>
                  </a:cubicBezTo>
                  <a:cubicBezTo>
                    <a:pt x="1763" y="8740"/>
                    <a:pt x="1000" y="7978"/>
                    <a:pt x="1000" y="7073"/>
                  </a:cubicBezTo>
                  <a:cubicBezTo>
                    <a:pt x="1000" y="6145"/>
                    <a:pt x="1763" y="5383"/>
                    <a:pt x="2691" y="5383"/>
                  </a:cubicBezTo>
                  <a:close/>
                  <a:moveTo>
                    <a:pt x="3358" y="9407"/>
                  </a:moveTo>
                  <a:cubicBezTo>
                    <a:pt x="3549" y="9407"/>
                    <a:pt x="3691" y="9574"/>
                    <a:pt x="3691" y="9764"/>
                  </a:cubicBezTo>
                  <a:cubicBezTo>
                    <a:pt x="3691" y="9931"/>
                    <a:pt x="3549" y="10098"/>
                    <a:pt x="3358" y="10098"/>
                  </a:cubicBezTo>
                  <a:lnTo>
                    <a:pt x="2001" y="10098"/>
                  </a:lnTo>
                  <a:cubicBezTo>
                    <a:pt x="1834" y="10098"/>
                    <a:pt x="1667" y="9931"/>
                    <a:pt x="1667" y="9764"/>
                  </a:cubicBezTo>
                  <a:cubicBezTo>
                    <a:pt x="1667" y="9574"/>
                    <a:pt x="1834" y="9407"/>
                    <a:pt x="2001" y="9407"/>
                  </a:cubicBezTo>
                  <a:close/>
                  <a:moveTo>
                    <a:pt x="334" y="1"/>
                  </a:moveTo>
                  <a:cubicBezTo>
                    <a:pt x="143" y="1"/>
                    <a:pt x="0" y="143"/>
                    <a:pt x="0" y="334"/>
                  </a:cubicBezTo>
                  <a:lnTo>
                    <a:pt x="0" y="11146"/>
                  </a:lnTo>
                  <a:cubicBezTo>
                    <a:pt x="0" y="11336"/>
                    <a:pt x="143" y="11479"/>
                    <a:pt x="334" y="11479"/>
                  </a:cubicBezTo>
                  <a:lnTo>
                    <a:pt x="5025" y="11479"/>
                  </a:lnTo>
                  <a:cubicBezTo>
                    <a:pt x="5216" y="11479"/>
                    <a:pt x="5382" y="11336"/>
                    <a:pt x="5382" y="11146"/>
                  </a:cubicBezTo>
                  <a:lnTo>
                    <a:pt x="5382" y="334"/>
                  </a:lnTo>
                  <a:cubicBezTo>
                    <a:pt x="5382" y="143"/>
                    <a:pt x="5216" y="1"/>
                    <a:pt x="502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7069132" y="2945380"/>
              <a:ext cx="70556" cy="71984"/>
            </a:xfrm>
            <a:custGeom>
              <a:rect b="b" l="l" r="r" t="t"/>
              <a:pathLst>
                <a:path extrusionOk="0" h="2025" w="2025">
                  <a:moveTo>
                    <a:pt x="1024" y="667"/>
                  </a:moveTo>
                  <a:cubicBezTo>
                    <a:pt x="1191" y="667"/>
                    <a:pt x="1358" y="834"/>
                    <a:pt x="1358" y="1024"/>
                  </a:cubicBezTo>
                  <a:cubicBezTo>
                    <a:pt x="1358" y="1191"/>
                    <a:pt x="1191" y="1358"/>
                    <a:pt x="1024" y="1358"/>
                  </a:cubicBezTo>
                  <a:cubicBezTo>
                    <a:pt x="834" y="1358"/>
                    <a:pt x="667" y="1191"/>
                    <a:pt x="667" y="1024"/>
                  </a:cubicBezTo>
                  <a:cubicBezTo>
                    <a:pt x="667" y="834"/>
                    <a:pt x="834" y="667"/>
                    <a:pt x="1024" y="667"/>
                  </a:cubicBezTo>
                  <a:close/>
                  <a:moveTo>
                    <a:pt x="1024" y="0"/>
                  </a:moveTo>
                  <a:cubicBezTo>
                    <a:pt x="453" y="0"/>
                    <a:pt x="0" y="453"/>
                    <a:pt x="0" y="1024"/>
                  </a:cubicBezTo>
                  <a:cubicBezTo>
                    <a:pt x="0" y="1572"/>
                    <a:pt x="453" y="2025"/>
                    <a:pt x="1024" y="2025"/>
                  </a:cubicBezTo>
                  <a:cubicBezTo>
                    <a:pt x="1572" y="2025"/>
                    <a:pt x="2024" y="1572"/>
                    <a:pt x="2024" y="1024"/>
                  </a:cubicBezTo>
                  <a:cubicBezTo>
                    <a:pt x="2024" y="453"/>
                    <a:pt x="1572" y="0"/>
                    <a:pt x="10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66"/>
          <p:cNvGrpSpPr/>
          <p:nvPr/>
        </p:nvGrpSpPr>
        <p:grpSpPr>
          <a:xfrm>
            <a:off x="7549398" y="2743035"/>
            <a:ext cx="399992" cy="382675"/>
            <a:chOff x="7473198" y="2743035"/>
            <a:chExt cx="399992" cy="382675"/>
          </a:xfrm>
        </p:grpSpPr>
        <p:sp>
          <p:nvSpPr>
            <p:cNvPr id="1435" name="Google Shape;1435;p66"/>
            <p:cNvSpPr/>
            <p:nvPr/>
          </p:nvSpPr>
          <p:spPr>
            <a:xfrm>
              <a:off x="7544555" y="2743035"/>
              <a:ext cx="23275" cy="23746"/>
            </a:xfrm>
            <a:custGeom>
              <a:rect b="b" l="l" r="r" t="t"/>
              <a:pathLst>
                <a:path extrusionOk="0" h="668" w="668">
                  <a:moveTo>
                    <a:pt x="334" y="1"/>
                  </a:moveTo>
                  <a:cubicBezTo>
                    <a:pt x="144" y="1"/>
                    <a:pt x="1" y="144"/>
                    <a:pt x="1" y="334"/>
                  </a:cubicBezTo>
                  <a:lnTo>
                    <a:pt x="1" y="668"/>
                  </a:lnTo>
                  <a:lnTo>
                    <a:pt x="668" y="668"/>
                  </a:lnTo>
                  <a:lnTo>
                    <a:pt x="668" y="334"/>
                  </a:lnTo>
                  <a:cubicBezTo>
                    <a:pt x="668"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6"/>
            <p:cNvSpPr/>
            <p:nvPr/>
          </p:nvSpPr>
          <p:spPr>
            <a:xfrm>
              <a:off x="7661556" y="2743035"/>
              <a:ext cx="23275" cy="23746"/>
            </a:xfrm>
            <a:custGeom>
              <a:rect b="b" l="l" r="r" t="t"/>
              <a:pathLst>
                <a:path extrusionOk="0" h="668" w="668">
                  <a:moveTo>
                    <a:pt x="334" y="1"/>
                  </a:moveTo>
                  <a:cubicBezTo>
                    <a:pt x="144" y="1"/>
                    <a:pt x="1" y="144"/>
                    <a:pt x="1" y="334"/>
                  </a:cubicBezTo>
                  <a:lnTo>
                    <a:pt x="1" y="668"/>
                  </a:lnTo>
                  <a:lnTo>
                    <a:pt x="668" y="668"/>
                  </a:lnTo>
                  <a:lnTo>
                    <a:pt x="668" y="334"/>
                  </a:lnTo>
                  <a:cubicBezTo>
                    <a:pt x="668"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7778556" y="2743035"/>
              <a:ext cx="23275" cy="23746"/>
            </a:xfrm>
            <a:custGeom>
              <a:rect b="b" l="l" r="r" t="t"/>
              <a:pathLst>
                <a:path extrusionOk="0" h="668" w="668">
                  <a:moveTo>
                    <a:pt x="334" y="1"/>
                  </a:moveTo>
                  <a:cubicBezTo>
                    <a:pt x="144" y="1"/>
                    <a:pt x="1" y="144"/>
                    <a:pt x="1" y="334"/>
                  </a:cubicBezTo>
                  <a:lnTo>
                    <a:pt x="1" y="668"/>
                  </a:lnTo>
                  <a:lnTo>
                    <a:pt x="667" y="668"/>
                  </a:lnTo>
                  <a:lnTo>
                    <a:pt x="667" y="334"/>
                  </a:lnTo>
                  <a:cubicBezTo>
                    <a:pt x="667" y="144"/>
                    <a:pt x="525" y="1"/>
                    <a:pt x="33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a:off x="7473198" y="2766746"/>
              <a:ext cx="399992" cy="95694"/>
            </a:xfrm>
            <a:custGeom>
              <a:rect b="b" l="l" r="r" t="t"/>
              <a:pathLst>
                <a:path extrusionOk="0" h="2692" w="11480">
                  <a:moveTo>
                    <a:pt x="334" y="1"/>
                  </a:moveTo>
                  <a:cubicBezTo>
                    <a:pt x="144" y="1"/>
                    <a:pt x="1" y="167"/>
                    <a:pt x="1" y="334"/>
                  </a:cubicBezTo>
                  <a:lnTo>
                    <a:pt x="1" y="2692"/>
                  </a:lnTo>
                  <a:lnTo>
                    <a:pt x="11479" y="2692"/>
                  </a:lnTo>
                  <a:lnTo>
                    <a:pt x="11479" y="334"/>
                  </a:lnTo>
                  <a:cubicBezTo>
                    <a:pt x="11479" y="167"/>
                    <a:pt x="11337" y="1"/>
                    <a:pt x="11146" y="1"/>
                  </a:cubicBezTo>
                  <a:lnTo>
                    <a:pt x="9431" y="1"/>
                  </a:lnTo>
                  <a:lnTo>
                    <a:pt x="9431" y="691"/>
                  </a:lnTo>
                  <a:cubicBezTo>
                    <a:pt x="9431" y="858"/>
                    <a:pt x="9598" y="1025"/>
                    <a:pt x="9765" y="1025"/>
                  </a:cubicBezTo>
                  <a:cubicBezTo>
                    <a:pt x="9955" y="1025"/>
                    <a:pt x="10122" y="1167"/>
                    <a:pt x="10122" y="1358"/>
                  </a:cubicBezTo>
                  <a:cubicBezTo>
                    <a:pt x="10122" y="1548"/>
                    <a:pt x="9955" y="1691"/>
                    <a:pt x="9765" y="1691"/>
                  </a:cubicBezTo>
                  <a:cubicBezTo>
                    <a:pt x="9217" y="1691"/>
                    <a:pt x="8765" y="1239"/>
                    <a:pt x="8765" y="691"/>
                  </a:cubicBezTo>
                  <a:lnTo>
                    <a:pt x="8765" y="1"/>
                  </a:lnTo>
                  <a:lnTo>
                    <a:pt x="6074" y="1"/>
                  </a:lnTo>
                  <a:lnTo>
                    <a:pt x="6074" y="691"/>
                  </a:lnTo>
                  <a:cubicBezTo>
                    <a:pt x="6074" y="858"/>
                    <a:pt x="6216" y="1025"/>
                    <a:pt x="6407" y="1025"/>
                  </a:cubicBezTo>
                  <a:cubicBezTo>
                    <a:pt x="6598" y="1025"/>
                    <a:pt x="6740" y="1167"/>
                    <a:pt x="6740" y="1358"/>
                  </a:cubicBezTo>
                  <a:cubicBezTo>
                    <a:pt x="6740" y="1548"/>
                    <a:pt x="6598" y="1691"/>
                    <a:pt x="6407" y="1691"/>
                  </a:cubicBezTo>
                  <a:cubicBezTo>
                    <a:pt x="5859" y="1691"/>
                    <a:pt x="5407" y="1239"/>
                    <a:pt x="5407" y="691"/>
                  </a:cubicBezTo>
                  <a:lnTo>
                    <a:pt x="5407" y="1"/>
                  </a:lnTo>
                  <a:lnTo>
                    <a:pt x="2716" y="1"/>
                  </a:lnTo>
                  <a:lnTo>
                    <a:pt x="2716" y="691"/>
                  </a:lnTo>
                  <a:cubicBezTo>
                    <a:pt x="2716" y="858"/>
                    <a:pt x="2859" y="1025"/>
                    <a:pt x="3049" y="1025"/>
                  </a:cubicBezTo>
                  <a:cubicBezTo>
                    <a:pt x="3240" y="1025"/>
                    <a:pt x="3383" y="1167"/>
                    <a:pt x="3383" y="1358"/>
                  </a:cubicBezTo>
                  <a:cubicBezTo>
                    <a:pt x="3383" y="1548"/>
                    <a:pt x="3240" y="1691"/>
                    <a:pt x="3049" y="1691"/>
                  </a:cubicBezTo>
                  <a:cubicBezTo>
                    <a:pt x="2501" y="1691"/>
                    <a:pt x="2049" y="1239"/>
                    <a:pt x="2049" y="691"/>
                  </a:cubicBezTo>
                  <a:lnTo>
                    <a:pt x="2049"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p:cNvSpPr/>
            <p:nvPr/>
          </p:nvSpPr>
          <p:spPr>
            <a:xfrm>
              <a:off x="7614275" y="2946233"/>
              <a:ext cx="117872" cy="119404"/>
            </a:xfrm>
            <a:custGeom>
              <a:rect b="b" l="l" r="r" t="t"/>
              <a:pathLst>
                <a:path extrusionOk="0" h="3359" w="3383">
                  <a:moveTo>
                    <a:pt x="1691" y="667"/>
                  </a:moveTo>
                  <a:cubicBezTo>
                    <a:pt x="1882" y="667"/>
                    <a:pt x="2025" y="834"/>
                    <a:pt x="2025" y="1000"/>
                  </a:cubicBezTo>
                  <a:cubicBezTo>
                    <a:pt x="2025" y="1191"/>
                    <a:pt x="1882" y="1358"/>
                    <a:pt x="1691" y="1358"/>
                  </a:cubicBezTo>
                  <a:cubicBezTo>
                    <a:pt x="1501" y="1358"/>
                    <a:pt x="1358" y="1191"/>
                    <a:pt x="1358" y="1000"/>
                  </a:cubicBezTo>
                  <a:cubicBezTo>
                    <a:pt x="1358" y="834"/>
                    <a:pt x="1501" y="667"/>
                    <a:pt x="1691" y="667"/>
                  </a:cubicBezTo>
                  <a:close/>
                  <a:moveTo>
                    <a:pt x="1024" y="1358"/>
                  </a:moveTo>
                  <a:cubicBezTo>
                    <a:pt x="1215" y="1358"/>
                    <a:pt x="1358" y="1501"/>
                    <a:pt x="1358" y="1691"/>
                  </a:cubicBezTo>
                  <a:cubicBezTo>
                    <a:pt x="1358" y="1882"/>
                    <a:pt x="1215" y="2024"/>
                    <a:pt x="1024" y="2024"/>
                  </a:cubicBezTo>
                  <a:cubicBezTo>
                    <a:pt x="834" y="2024"/>
                    <a:pt x="691" y="1882"/>
                    <a:pt x="691" y="1691"/>
                  </a:cubicBezTo>
                  <a:cubicBezTo>
                    <a:pt x="691" y="1501"/>
                    <a:pt x="834" y="1358"/>
                    <a:pt x="1024" y="1358"/>
                  </a:cubicBezTo>
                  <a:close/>
                  <a:moveTo>
                    <a:pt x="2358" y="1358"/>
                  </a:moveTo>
                  <a:cubicBezTo>
                    <a:pt x="2549" y="1358"/>
                    <a:pt x="2691" y="1501"/>
                    <a:pt x="2691" y="1691"/>
                  </a:cubicBezTo>
                  <a:cubicBezTo>
                    <a:pt x="2691" y="1882"/>
                    <a:pt x="2549" y="2024"/>
                    <a:pt x="2358" y="2024"/>
                  </a:cubicBezTo>
                  <a:cubicBezTo>
                    <a:pt x="2167" y="2024"/>
                    <a:pt x="2025" y="1882"/>
                    <a:pt x="2025" y="1691"/>
                  </a:cubicBezTo>
                  <a:cubicBezTo>
                    <a:pt x="2025" y="1501"/>
                    <a:pt x="2167" y="1358"/>
                    <a:pt x="2358" y="1358"/>
                  </a:cubicBezTo>
                  <a:close/>
                  <a:moveTo>
                    <a:pt x="1691" y="2024"/>
                  </a:moveTo>
                  <a:cubicBezTo>
                    <a:pt x="1882" y="2024"/>
                    <a:pt x="2025" y="2167"/>
                    <a:pt x="2025" y="2358"/>
                  </a:cubicBezTo>
                  <a:cubicBezTo>
                    <a:pt x="2025" y="2548"/>
                    <a:pt x="1882" y="2691"/>
                    <a:pt x="1691" y="2691"/>
                  </a:cubicBezTo>
                  <a:cubicBezTo>
                    <a:pt x="1501" y="2691"/>
                    <a:pt x="1358" y="2548"/>
                    <a:pt x="1358" y="2358"/>
                  </a:cubicBezTo>
                  <a:cubicBezTo>
                    <a:pt x="1358" y="2167"/>
                    <a:pt x="1501" y="2024"/>
                    <a:pt x="1691" y="2024"/>
                  </a:cubicBezTo>
                  <a:close/>
                  <a:moveTo>
                    <a:pt x="1691" y="0"/>
                  </a:moveTo>
                  <a:cubicBezTo>
                    <a:pt x="762" y="0"/>
                    <a:pt x="0" y="762"/>
                    <a:pt x="0" y="1691"/>
                  </a:cubicBezTo>
                  <a:cubicBezTo>
                    <a:pt x="0" y="2620"/>
                    <a:pt x="762" y="3358"/>
                    <a:pt x="1691" y="3358"/>
                  </a:cubicBezTo>
                  <a:cubicBezTo>
                    <a:pt x="2620" y="3358"/>
                    <a:pt x="3382" y="2620"/>
                    <a:pt x="3382" y="1691"/>
                  </a:cubicBezTo>
                  <a:cubicBezTo>
                    <a:pt x="3382" y="762"/>
                    <a:pt x="2620"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p:nvPr/>
          </p:nvSpPr>
          <p:spPr>
            <a:xfrm>
              <a:off x="7473198" y="2886973"/>
              <a:ext cx="399992" cy="238737"/>
            </a:xfrm>
            <a:custGeom>
              <a:rect b="b" l="l" r="r" t="t"/>
              <a:pathLst>
                <a:path extrusionOk="0" h="6716" w="11480">
                  <a:moveTo>
                    <a:pt x="5740" y="1000"/>
                  </a:moveTo>
                  <a:cubicBezTo>
                    <a:pt x="7050" y="1000"/>
                    <a:pt x="8098" y="2048"/>
                    <a:pt x="8098" y="3358"/>
                  </a:cubicBezTo>
                  <a:cubicBezTo>
                    <a:pt x="8098" y="4001"/>
                    <a:pt x="7812" y="4596"/>
                    <a:pt x="7383" y="5025"/>
                  </a:cubicBezTo>
                  <a:lnTo>
                    <a:pt x="7764" y="5025"/>
                  </a:lnTo>
                  <a:cubicBezTo>
                    <a:pt x="7955" y="5025"/>
                    <a:pt x="8098" y="5192"/>
                    <a:pt x="8098" y="5358"/>
                  </a:cubicBezTo>
                  <a:cubicBezTo>
                    <a:pt x="8098" y="5549"/>
                    <a:pt x="7955" y="5716"/>
                    <a:pt x="7764" y="5716"/>
                  </a:cubicBezTo>
                  <a:lnTo>
                    <a:pt x="5740" y="5716"/>
                  </a:lnTo>
                  <a:cubicBezTo>
                    <a:pt x="4454" y="5716"/>
                    <a:pt x="3383" y="4644"/>
                    <a:pt x="3383" y="3358"/>
                  </a:cubicBezTo>
                  <a:cubicBezTo>
                    <a:pt x="3383" y="2048"/>
                    <a:pt x="4454" y="1000"/>
                    <a:pt x="5740" y="1000"/>
                  </a:cubicBezTo>
                  <a:close/>
                  <a:moveTo>
                    <a:pt x="1" y="0"/>
                  </a:moveTo>
                  <a:lnTo>
                    <a:pt x="1" y="6382"/>
                  </a:lnTo>
                  <a:cubicBezTo>
                    <a:pt x="1" y="6573"/>
                    <a:pt x="144" y="6716"/>
                    <a:pt x="334" y="6716"/>
                  </a:cubicBezTo>
                  <a:lnTo>
                    <a:pt x="11146" y="6716"/>
                  </a:lnTo>
                  <a:cubicBezTo>
                    <a:pt x="11337" y="6716"/>
                    <a:pt x="11479" y="6573"/>
                    <a:pt x="11479" y="6382"/>
                  </a:cubicBezTo>
                  <a:lnTo>
                    <a:pt x="1147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66"/>
          <p:cNvGrpSpPr/>
          <p:nvPr/>
        </p:nvGrpSpPr>
        <p:grpSpPr>
          <a:xfrm>
            <a:off x="4759892" y="2098817"/>
            <a:ext cx="399992" cy="358966"/>
            <a:chOff x="4719261" y="2098817"/>
            <a:chExt cx="399992" cy="358966"/>
          </a:xfrm>
        </p:grpSpPr>
        <p:sp>
          <p:nvSpPr>
            <p:cNvPr id="1442" name="Google Shape;1442;p66"/>
            <p:cNvSpPr/>
            <p:nvPr/>
          </p:nvSpPr>
          <p:spPr>
            <a:xfrm>
              <a:off x="5001380" y="2362093"/>
              <a:ext cx="48152" cy="23746"/>
            </a:xfrm>
            <a:custGeom>
              <a:rect b="b" l="l" r="r" t="t"/>
              <a:pathLst>
                <a:path extrusionOk="0" h="668" w="1382">
                  <a:moveTo>
                    <a:pt x="1" y="0"/>
                  </a:moveTo>
                  <a:lnTo>
                    <a:pt x="1" y="667"/>
                  </a:lnTo>
                  <a:lnTo>
                    <a:pt x="1382" y="667"/>
                  </a:lnTo>
                  <a:lnTo>
                    <a:pt x="1382"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4789782" y="2362093"/>
              <a:ext cx="47351" cy="23746"/>
            </a:xfrm>
            <a:custGeom>
              <a:rect b="b" l="l" r="r" t="t"/>
              <a:pathLst>
                <a:path extrusionOk="0" h="668" w="1359">
                  <a:moveTo>
                    <a:pt x="1" y="0"/>
                  </a:moveTo>
                  <a:lnTo>
                    <a:pt x="1" y="667"/>
                  </a:lnTo>
                  <a:lnTo>
                    <a:pt x="1358" y="667"/>
                  </a:lnTo>
                  <a:lnTo>
                    <a:pt x="1358"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4719261" y="2290142"/>
              <a:ext cx="399992" cy="167642"/>
            </a:xfrm>
            <a:custGeom>
              <a:rect b="b" l="l" r="r" t="t"/>
              <a:pathLst>
                <a:path extrusionOk="0" h="4716" w="11480">
                  <a:moveTo>
                    <a:pt x="3740" y="1357"/>
                  </a:moveTo>
                  <a:cubicBezTo>
                    <a:pt x="3906" y="1357"/>
                    <a:pt x="4073" y="1500"/>
                    <a:pt x="4073" y="1691"/>
                  </a:cubicBezTo>
                  <a:lnTo>
                    <a:pt x="4073" y="3024"/>
                  </a:lnTo>
                  <a:cubicBezTo>
                    <a:pt x="4073" y="3215"/>
                    <a:pt x="3906" y="3358"/>
                    <a:pt x="3740" y="3358"/>
                  </a:cubicBezTo>
                  <a:lnTo>
                    <a:pt x="1691" y="3358"/>
                  </a:lnTo>
                  <a:cubicBezTo>
                    <a:pt x="1501" y="3358"/>
                    <a:pt x="1358" y="3215"/>
                    <a:pt x="1358" y="3024"/>
                  </a:cubicBezTo>
                  <a:lnTo>
                    <a:pt x="1358" y="1691"/>
                  </a:lnTo>
                  <a:cubicBezTo>
                    <a:pt x="1358" y="1500"/>
                    <a:pt x="1501" y="1357"/>
                    <a:pt x="1691" y="1357"/>
                  </a:cubicBezTo>
                  <a:close/>
                  <a:moveTo>
                    <a:pt x="9812" y="1357"/>
                  </a:moveTo>
                  <a:cubicBezTo>
                    <a:pt x="9979" y="1357"/>
                    <a:pt x="10146" y="1500"/>
                    <a:pt x="10146" y="1691"/>
                  </a:cubicBezTo>
                  <a:lnTo>
                    <a:pt x="10146" y="3024"/>
                  </a:lnTo>
                  <a:cubicBezTo>
                    <a:pt x="10146" y="3215"/>
                    <a:pt x="9979" y="3358"/>
                    <a:pt x="9812" y="3358"/>
                  </a:cubicBezTo>
                  <a:lnTo>
                    <a:pt x="7764" y="3358"/>
                  </a:lnTo>
                  <a:cubicBezTo>
                    <a:pt x="7574" y="3358"/>
                    <a:pt x="7431" y="3215"/>
                    <a:pt x="7431" y="3024"/>
                  </a:cubicBezTo>
                  <a:lnTo>
                    <a:pt x="7431" y="1691"/>
                  </a:lnTo>
                  <a:cubicBezTo>
                    <a:pt x="7431" y="1500"/>
                    <a:pt x="7574" y="1357"/>
                    <a:pt x="7764" y="1357"/>
                  </a:cubicBezTo>
                  <a:close/>
                  <a:moveTo>
                    <a:pt x="1" y="0"/>
                  </a:moveTo>
                  <a:lnTo>
                    <a:pt x="1" y="3691"/>
                  </a:lnTo>
                  <a:cubicBezTo>
                    <a:pt x="1" y="4263"/>
                    <a:pt x="453" y="4715"/>
                    <a:pt x="1025" y="4715"/>
                  </a:cubicBezTo>
                  <a:lnTo>
                    <a:pt x="4406" y="4715"/>
                  </a:lnTo>
                  <a:cubicBezTo>
                    <a:pt x="4954" y="4715"/>
                    <a:pt x="5407" y="4263"/>
                    <a:pt x="5407" y="3691"/>
                  </a:cubicBezTo>
                  <a:lnTo>
                    <a:pt x="5407" y="2024"/>
                  </a:lnTo>
                  <a:lnTo>
                    <a:pt x="6073" y="2024"/>
                  </a:lnTo>
                  <a:lnTo>
                    <a:pt x="6073" y="3691"/>
                  </a:lnTo>
                  <a:cubicBezTo>
                    <a:pt x="6073" y="4263"/>
                    <a:pt x="6526" y="4715"/>
                    <a:pt x="7097" y="4715"/>
                  </a:cubicBezTo>
                  <a:lnTo>
                    <a:pt x="10479" y="4715"/>
                  </a:lnTo>
                  <a:cubicBezTo>
                    <a:pt x="11027" y="4715"/>
                    <a:pt x="11479" y="4263"/>
                    <a:pt x="11479" y="3691"/>
                  </a:cubicBezTo>
                  <a:lnTo>
                    <a:pt x="1147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5025456" y="2098817"/>
              <a:ext cx="93796" cy="167642"/>
            </a:xfrm>
            <a:custGeom>
              <a:rect b="b" l="l" r="r" t="t"/>
              <a:pathLst>
                <a:path extrusionOk="0" h="4716" w="2692">
                  <a:moveTo>
                    <a:pt x="334" y="0"/>
                  </a:moveTo>
                  <a:cubicBezTo>
                    <a:pt x="167" y="0"/>
                    <a:pt x="0" y="167"/>
                    <a:pt x="0" y="333"/>
                  </a:cubicBezTo>
                  <a:lnTo>
                    <a:pt x="0" y="1024"/>
                  </a:lnTo>
                  <a:cubicBezTo>
                    <a:pt x="0" y="1191"/>
                    <a:pt x="167" y="1357"/>
                    <a:pt x="334" y="1357"/>
                  </a:cubicBezTo>
                  <a:lnTo>
                    <a:pt x="691" y="1357"/>
                  </a:lnTo>
                  <a:cubicBezTo>
                    <a:pt x="1048" y="1357"/>
                    <a:pt x="1358" y="1643"/>
                    <a:pt x="1358" y="2024"/>
                  </a:cubicBezTo>
                  <a:lnTo>
                    <a:pt x="1358" y="4715"/>
                  </a:lnTo>
                  <a:lnTo>
                    <a:pt x="2691" y="4715"/>
                  </a:lnTo>
                  <a:lnTo>
                    <a:pt x="2691" y="2024"/>
                  </a:lnTo>
                  <a:cubicBezTo>
                    <a:pt x="2691" y="905"/>
                    <a:pt x="1786" y="0"/>
                    <a:pt x="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4719261" y="2098817"/>
              <a:ext cx="93796" cy="167642"/>
            </a:xfrm>
            <a:custGeom>
              <a:rect b="b" l="l" r="r" t="t"/>
              <a:pathLst>
                <a:path extrusionOk="0" h="4716" w="2692">
                  <a:moveTo>
                    <a:pt x="2025" y="0"/>
                  </a:moveTo>
                  <a:cubicBezTo>
                    <a:pt x="906" y="0"/>
                    <a:pt x="1" y="905"/>
                    <a:pt x="1" y="2024"/>
                  </a:cubicBezTo>
                  <a:lnTo>
                    <a:pt x="1" y="4715"/>
                  </a:lnTo>
                  <a:lnTo>
                    <a:pt x="1358" y="4715"/>
                  </a:lnTo>
                  <a:lnTo>
                    <a:pt x="1358" y="2024"/>
                  </a:lnTo>
                  <a:cubicBezTo>
                    <a:pt x="1358" y="1643"/>
                    <a:pt x="1644" y="1357"/>
                    <a:pt x="2025" y="1357"/>
                  </a:cubicBezTo>
                  <a:lnTo>
                    <a:pt x="2358" y="1357"/>
                  </a:lnTo>
                  <a:cubicBezTo>
                    <a:pt x="2549" y="1357"/>
                    <a:pt x="2692" y="1191"/>
                    <a:pt x="2692" y="1024"/>
                  </a:cubicBezTo>
                  <a:lnTo>
                    <a:pt x="2692" y="333"/>
                  </a:lnTo>
                  <a:cubicBezTo>
                    <a:pt x="2692" y="167"/>
                    <a:pt x="2549" y="0"/>
                    <a:pt x="2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6"/>
          <p:cNvGrpSpPr/>
          <p:nvPr/>
        </p:nvGrpSpPr>
        <p:grpSpPr>
          <a:xfrm>
            <a:off x="5480927" y="2074253"/>
            <a:ext cx="399956" cy="408061"/>
            <a:chOff x="5419592" y="2074253"/>
            <a:chExt cx="399956" cy="408061"/>
          </a:xfrm>
        </p:grpSpPr>
        <p:sp>
          <p:nvSpPr>
            <p:cNvPr id="1448" name="Google Shape;1448;p66"/>
            <p:cNvSpPr/>
            <p:nvPr/>
          </p:nvSpPr>
          <p:spPr>
            <a:xfrm>
              <a:off x="5633663" y="2242719"/>
              <a:ext cx="61427" cy="61817"/>
            </a:xfrm>
            <a:custGeom>
              <a:rect b="b" l="l" r="r" t="t"/>
              <a:pathLst>
                <a:path extrusionOk="0" h="1739" w="1763">
                  <a:moveTo>
                    <a:pt x="357" y="0"/>
                  </a:moveTo>
                  <a:lnTo>
                    <a:pt x="0" y="572"/>
                  </a:lnTo>
                  <a:lnTo>
                    <a:pt x="715" y="1739"/>
                  </a:lnTo>
                  <a:lnTo>
                    <a:pt x="1691" y="143"/>
                  </a:lnTo>
                  <a:cubicBezTo>
                    <a:pt x="1715" y="96"/>
                    <a:pt x="1739" y="48"/>
                    <a:pt x="176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5419592" y="2074253"/>
              <a:ext cx="188359" cy="143932"/>
            </a:xfrm>
            <a:custGeom>
              <a:rect b="b" l="l" r="r" t="t"/>
              <a:pathLst>
                <a:path extrusionOk="0" h="4049" w="5406">
                  <a:moveTo>
                    <a:pt x="333" y="0"/>
                  </a:moveTo>
                  <a:cubicBezTo>
                    <a:pt x="143" y="0"/>
                    <a:pt x="0" y="143"/>
                    <a:pt x="0" y="334"/>
                  </a:cubicBezTo>
                  <a:lnTo>
                    <a:pt x="0" y="3715"/>
                  </a:lnTo>
                  <a:cubicBezTo>
                    <a:pt x="0" y="3906"/>
                    <a:pt x="143" y="4049"/>
                    <a:pt x="333" y="4049"/>
                  </a:cubicBezTo>
                  <a:lnTo>
                    <a:pt x="1024" y="4049"/>
                  </a:lnTo>
                  <a:lnTo>
                    <a:pt x="1024" y="3382"/>
                  </a:lnTo>
                  <a:cubicBezTo>
                    <a:pt x="1024" y="3192"/>
                    <a:pt x="1191" y="3049"/>
                    <a:pt x="1357" y="3049"/>
                  </a:cubicBezTo>
                  <a:cubicBezTo>
                    <a:pt x="1548" y="3049"/>
                    <a:pt x="1715" y="3192"/>
                    <a:pt x="1715" y="3382"/>
                  </a:cubicBezTo>
                  <a:lnTo>
                    <a:pt x="1715" y="4049"/>
                  </a:lnTo>
                  <a:lnTo>
                    <a:pt x="2691" y="4049"/>
                  </a:lnTo>
                  <a:cubicBezTo>
                    <a:pt x="2667" y="3763"/>
                    <a:pt x="2667" y="3453"/>
                    <a:pt x="2715" y="3144"/>
                  </a:cubicBezTo>
                  <a:cubicBezTo>
                    <a:pt x="2810" y="2668"/>
                    <a:pt x="3215" y="2334"/>
                    <a:pt x="3715" y="2334"/>
                  </a:cubicBezTo>
                  <a:cubicBezTo>
                    <a:pt x="4049" y="2334"/>
                    <a:pt x="4382" y="2501"/>
                    <a:pt x="4572" y="2787"/>
                  </a:cubicBezTo>
                  <a:lnTo>
                    <a:pt x="5358" y="4049"/>
                  </a:lnTo>
                  <a:lnTo>
                    <a:pt x="5406" y="4049"/>
                  </a:lnTo>
                  <a:lnTo>
                    <a:pt x="5406" y="0"/>
                  </a:lnTo>
                  <a:lnTo>
                    <a:pt x="4406" y="0"/>
                  </a:lnTo>
                  <a:lnTo>
                    <a:pt x="4406" y="667"/>
                  </a:lnTo>
                  <a:cubicBezTo>
                    <a:pt x="4406" y="858"/>
                    <a:pt x="4239" y="1001"/>
                    <a:pt x="4049" y="1001"/>
                  </a:cubicBezTo>
                  <a:cubicBezTo>
                    <a:pt x="3882" y="1001"/>
                    <a:pt x="3715" y="858"/>
                    <a:pt x="3715" y="667"/>
                  </a:cubicBezTo>
                  <a:lnTo>
                    <a:pt x="3715" y="0"/>
                  </a:lnTo>
                  <a:lnTo>
                    <a:pt x="3048" y="0"/>
                  </a:lnTo>
                  <a:lnTo>
                    <a:pt x="3048" y="667"/>
                  </a:lnTo>
                  <a:cubicBezTo>
                    <a:pt x="3048" y="858"/>
                    <a:pt x="2905" y="1001"/>
                    <a:pt x="2715" y="1001"/>
                  </a:cubicBezTo>
                  <a:cubicBezTo>
                    <a:pt x="2524" y="1001"/>
                    <a:pt x="2382" y="858"/>
                    <a:pt x="2382" y="667"/>
                  </a:cubicBezTo>
                  <a:lnTo>
                    <a:pt x="2382" y="0"/>
                  </a:lnTo>
                  <a:lnTo>
                    <a:pt x="1715" y="0"/>
                  </a:lnTo>
                  <a:lnTo>
                    <a:pt x="1715" y="667"/>
                  </a:lnTo>
                  <a:cubicBezTo>
                    <a:pt x="1715" y="858"/>
                    <a:pt x="1548" y="1001"/>
                    <a:pt x="1357" y="1001"/>
                  </a:cubicBezTo>
                  <a:cubicBezTo>
                    <a:pt x="1191" y="1001"/>
                    <a:pt x="1024" y="858"/>
                    <a:pt x="1024" y="667"/>
                  </a:cubicBezTo>
                  <a:lnTo>
                    <a:pt x="1024"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5631154" y="2074253"/>
              <a:ext cx="188393" cy="143932"/>
            </a:xfrm>
            <a:custGeom>
              <a:rect b="b" l="l" r="r" t="t"/>
              <a:pathLst>
                <a:path extrusionOk="0" h="4049" w="5407">
                  <a:moveTo>
                    <a:pt x="1" y="0"/>
                  </a:moveTo>
                  <a:lnTo>
                    <a:pt x="1" y="4049"/>
                  </a:lnTo>
                  <a:lnTo>
                    <a:pt x="1001" y="4049"/>
                  </a:lnTo>
                  <a:lnTo>
                    <a:pt x="1001" y="3382"/>
                  </a:lnTo>
                  <a:cubicBezTo>
                    <a:pt x="1001" y="3192"/>
                    <a:pt x="1168" y="3049"/>
                    <a:pt x="1358" y="3049"/>
                  </a:cubicBezTo>
                  <a:cubicBezTo>
                    <a:pt x="1525" y="3049"/>
                    <a:pt x="1692" y="3192"/>
                    <a:pt x="1692" y="3382"/>
                  </a:cubicBezTo>
                  <a:lnTo>
                    <a:pt x="1692" y="4049"/>
                  </a:lnTo>
                  <a:lnTo>
                    <a:pt x="2358" y="4049"/>
                  </a:lnTo>
                  <a:lnTo>
                    <a:pt x="2358" y="3382"/>
                  </a:lnTo>
                  <a:cubicBezTo>
                    <a:pt x="2358" y="3192"/>
                    <a:pt x="2501" y="3049"/>
                    <a:pt x="2692" y="3049"/>
                  </a:cubicBezTo>
                  <a:cubicBezTo>
                    <a:pt x="2882" y="3049"/>
                    <a:pt x="3025" y="3192"/>
                    <a:pt x="3025" y="3382"/>
                  </a:cubicBezTo>
                  <a:lnTo>
                    <a:pt x="3025" y="4049"/>
                  </a:lnTo>
                  <a:lnTo>
                    <a:pt x="3692" y="4049"/>
                  </a:lnTo>
                  <a:lnTo>
                    <a:pt x="3692" y="3382"/>
                  </a:lnTo>
                  <a:cubicBezTo>
                    <a:pt x="3692" y="3192"/>
                    <a:pt x="3859" y="3049"/>
                    <a:pt x="4049" y="3049"/>
                  </a:cubicBezTo>
                  <a:cubicBezTo>
                    <a:pt x="4216" y="3049"/>
                    <a:pt x="4383" y="3192"/>
                    <a:pt x="4383" y="3382"/>
                  </a:cubicBezTo>
                  <a:lnTo>
                    <a:pt x="4383" y="4049"/>
                  </a:lnTo>
                  <a:lnTo>
                    <a:pt x="5073" y="4049"/>
                  </a:lnTo>
                  <a:cubicBezTo>
                    <a:pt x="5264" y="4049"/>
                    <a:pt x="5407" y="3906"/>
                    <a:pt x="5407" y="3715"/>
                  </a:cubicBezTo>
                  <a:lnTo>
                    <a:pt x="5407" y="334"/>
                  </a:lnTo>
                  <a:cubicBezTo>
                    <a:pt x="5407" y="143"/>
                    <a:pt x="5264" y="0"/>
                    <a:pt x="5073" y="0"/>
                  </a:cubicBezTo>
                  <a:lnTo>
                    <a:pt x="4383" y="0"/>
                  </a:lnTo>
                  <a:lnTo>
                    <a:pt x="4383" y="667"/>
                  </a:lnTo>
                  <a:cubicBezTo>
                    <a:pt x="4383" y="858"/>
                    <a:pt x="4216" y="1001"/>
                    <a:pt x="4049" y="1001"/>
                  </a:cubicBezTo>
                  <a:cubicBezTo>
                    <a:pt x="3859" y="1001"/>
                    <a:pt x="3692" y="858"/>
                    <a:pt x="3692" y="667"/>
                  </a:cubicBezTo>
                  <a:lnTo>
                    <a:pt x="3692" y="0"/>
                  </a:lnTo>
                  <a:lnTo>
                    <a:pt x="3025" y="0"/>
                  </a:lnTo>
                  <a:lnTo>
                    <a:pt x="3025" y="667"/>
                  </a:lnTo>
                  <a:cubicBezTo>
                    <a:pt x="3025" y="858"/>
                    <a:pt x="2882" y="1001"/>
                    <a:pt x="2692" y="1001"/>
                  </a:cubicBezTo>
                  <a:cubicBezTo>
                    <a:pt x="2501" y="1001"/>
                    <a:pt x="2358" y="858"/>
                    <a:pt x="2358" y="667"/>
                  </a:cubicBezTo>
                  <a:lnTo>
                    <a:pt x="2358" y="0"/>
                  </a:lnTo>
                  <a:lnTo>
                    <a:pt x="1692" y="0"/>
                  </a:lnTo>
                  <a:lnTo>
                    <a:pt x="1692" y="667"/>
                  </a:lnTo>
                  <a:cubicBezTo>
                    <a:pt x="1692" y="858"/>
                    <a:pt x="1525" y="1001"/>
                    <a:pt x="1358" y="1001"/>
                  </a:cubicBezTo>
                  <a:cubicBezTo>
                    <a:pt x="1168" y="1001"/>
                    <a:pt x="1001" y="858"/>
                    <a:pt x="1001" y="667"/>
                  </a:cubicBezTo>
                  <a:lnTo>
                    <a:pt x="1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5533248" y="2180544"/>
              <a:ext cx="262259" cy="301763"/>
            </a:xfrm>
            <a:custGeom>
              <a:rect b="b" l="l" r="r" t="t"/>
              <a:pathLst>
                <a:path extrusionOk="0" h="8489" w="7527">
                  <a:moveTo>
                    <a:pt x="5502" y="5798"/>
                  </a:moveTo>
                  <a:cubicBezTo>
                    <a:pt x="5883" y="5798"/>
                    <a:pt x="6169" y="6107"/>
                    <a:pt x="6169" y="6465"/>
                  </a:cubicBezTo>
                  <a:cubicBezTo>
                    <a:pt x="6169" y="6846"/>
                    <a:pt x="5883" y="7155"/>
                    <a:pt x="5502" y="7155"/>
                  </a:cubicBezTo>
                  <a:cubicBezTo>
                    <a:pt x="5121" y="7155"/>
                    <a:pt x="4835" y="6846"/>
                    <a:pt x="4835" y="6465"/>
                  </a:cubicBezTo>
                  <a:cubicBezTo>
                    <a:pt x="4835" y="6107"/>
                    <a:pt x="5121" y="5798"/>
                    <a:pt x="5502" y="5798"/>
                  </a:cubicBezTo>
                  <a:close/>
                  <a:moveTo>
                    <a:pt x="459" y="0"/>
                  </a:moveTo>
                  <a:cubicBezTo>
                    <a:pt x="303" y="0"/>
                    <a:pt x="148" y="103"/>
                    <a:pt x="120" y="273"/>
                  </a:cubicBezTo>
                  <a:cubicBezTo>
                    <a:pt x="1" y="821"/>
                    <a:pt x="96" y="1392"/>
                    <a:pt x="382" y="1892"/>
                  </a:cubicBezTo>
                  <a:lnTo>
                    <a:pt x="3763" y="7465"/>
                  </a:lnTo>
                  <a:cubicBezTo>
                    <a:pt x="4097" y="8084"/>
                    <a:pt x="4764" y="8489"/>
                    <a:pt x="5502" y="8489"/>
                  </a:cubicBezTo>
                  <a:cubicBezTo>
                    <a:pt x="6621" y="8489"/>
                    <a:pt x="7526" y="7584"/>
                    <a:pt x="7526" y="6465"/>
                  </a:cubicBezTo>
                  <a:cubicBezTo>
                    <a:pt x="7526" y="5345"/>
                    <a:pt x="6621" y="4464"/>
                    <a:pt x="5502" y="4464"/>
                  </a:cubicBezTo>
                  <a:cubicBezTo>
                    <a:pt x="4859" y="4464"/>
                    <a:pt x="4287" y="4774"/>
                    <a:pt x="3906" y="5250"/>
                  </a:cubicBezTo>
                  <a:lnTo>
                    <a:pt x="739" y="154"/>
                  </a:lnTo>
                  <a:cubicBezTo>
                    <a:pt x="671" y="48"/>
                    <a:pt x="565" y="0"/>
                    <a:pt x="45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5443633" y="2339235"/>
              <a:ext cx="161843" cy="143079"/>
            </a:xfrm>
            <a:custGeom>
              <a:rect b="b" l="l" r="r" t="t"/>
              <a:pathLst>
                <a:path extrusionOk="0" h="4025" w="4645">
                  <a:moveTo>
                    <a:pt x="2025" y="1334"/>
                  </a:moveTo>
                  <a:cubicBezTo>
                    <a:pt x="2406" y="1334"/>
                    <a:pt x="2692" y="1643"/>
                    <a:pt x="2692" y="2001"/>
                  </a:cubicBezTo>
                  <a:cubicBezTo>
                    <a:pt x="2692" y="2382"/>
                    <a:pt x="2406" y="2691"/>
                    <a:pt x="2025" y="2691"/>
                  </a:cubicBezTo>
                  <a:cubicBezTo>
                    <a:pt x="1644" y="2691"/>
                    <a:pt x="1358" y="2382"/>
                    <a:pt x="1358" y="2001"/>
                  </a:cubicBezTo>
                  <a:cubicBezTo>
                    <a:pt x="1358" y="1643"/>
                    <a:pt x="1644" y="1334"/>
                    <a:pt x="2025" y="1334"/>
                  </a:cubicBezTo>
                  <a:close/>
                  <a:moveTo>
                    <a:pt x="2025" y="0"/>
                  </a:moveTo>
                  <a:cubicBezTo>
                    <a:pt x="906" y="0"/>
                    <a:pt x="1" y="881"/>
                    <a:pt x="1" y="2001"/>
                  </a:cubicBezTo>
                  <a:cubicBezTo>
                    <a:pt x="1" y="3120"/>
                    <a:pt x="906" y="4025"/>
                    <a:pt x="2025" y="4025"/>
                  </a:cubicBezTo>
                  <a:cubicBezTo>
                    <a:pt x="2763" y="4025"/>
                    <a:pt x="3430" y="3620"/>
                    <a:pt x="3763" y="3001"/>
                  </a:cubicBezTo>
                  <a:lnTo>
                    <a:pt x="4645" y="1548"/>
                  </a:lnTo>
                  <a:lnTo>
                    <a:pt x="3906" y="310"/>
                  </a:lnTo>
                  <a:lnTo>
                    <a:pt x="3620" y="786"/>
                  </a:lnTo>
                  <a:cubicBezTo>
                    <a:pt x="3239" y="310"/>
                    <a:pt x="2668" y="0"/>
                    <a:pt x="2025"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66"/>
          <p:cNvGrpSpPr/>
          <p:nvPr/>
        </p:nvGrpSpPr>
        <p:grpSpPr>
          <a:xfrm>
            <a:off x="6201926" y="2074253"/>
            <a:ext cx="305395" cy="408064"/>
            <a:chOff x="6151420" y="2074253"/>
            <a:chExt cx="305395" cy="408064"/>
          </a:xfrm>
        </p:grpSpPr>
        <p:sp>
          <p:nvSpPr>
            <p:cNvPr id="1454" name="Google Shape;1454;p66"/>
            <p:cNvSpPr/>
            <p:nvPr/>
          </p:nvSpPr>
          <p:spPr>
            <a:xfrm>
              <a:off x="6276713" y="2185983"/>
              <a:ext cx="54807" cy="53392"/>
            </a:xfrm>
            <a:custGeom>
              <a:rect b="b" l="l" r="r" t="t"/>
              <a:pathLst>
                <a:path extrusionOk="0" h="1502" w="1573">
                  <a:moveTo>
                    <a:pt x="786" y="1"/>
                  </a:moveTo>
                  <a:lnTo>
                    <a:pt x="620" y="334"/>
                  </a:lnTo>
                  <a:cubicBezTo>
                    <a:pt x="572" y="430"/>
                    <a:pt x="477" y="501"/>
                    <a:pt x="358" y="501"/>
                  </a:cubicBezTo>
                  <a:lnTo>
                    <a:pt x="0" y="572"/>
                  </a:lnTo>
                  <a:lnTo>
                    <a:pt x="262" y="834"/>
                  </a:lnTo>
                  <a:cubicBezTo>
                    <a:pt x="334" y="906"/>
                    <a:pt x="381" y="1025"/>
                    <a:pt x="358" y="1120"/>
                  </a:cubicBezTo>
                  <a:lnTo>
                    <a:pt x="310" y="1501"/>
                  </a:lnTo>
                  <a:lnTo>
                    <a:pt x="620" y="1311"/>
                  </a:lnTo>
                  <a:cubicBezTo>
                    <a:pt x="667" y="1287"/>
                    <a:pt x="739" y="1287"/>
                    <a:pt x="786" y="1287"/>
                  </a:cubicBezTo>
                  <a:cubicBezTo>
                    <a:pt x="834" y="1287"/>
                    <a:pt x="905" y="1287"/>
                    <a:pt x="953" y="1311"/>
                  </a:cubicBezTo>
                  <a:lnTo>
                    <a:pt x="1263" y="1501"/>
                  </a:lnTo>
                  <a:lnTo>
                    <a:pt x="1215" y="1120"/>
                  </a:lnTo>
                  <a:cubicBezTo>
                    <a:pt x="1191" y="1025"/>
                    <a:pt x="1239" y="906"/>
                    <a:pt x="1310" y="834"/>
                  </a:cubicBezTo>
                  <a:lnTo>
                    <a:pt x="1572" y="572"/>
                  </a:lnTo>
                  <a:lnTo>
                    <a:pt x="1215" y="501"/>
                  </a:lnTo>
                  <a:cubicBezTo>
                    <a:pt x="1096" y="501"/>
                    <a:pt x="1001" y="430"/>
                    <a:pt x="953" y="334"/>
                  </a:cubicBezTo>
                  <a:lnTo>
                    <a:pt x="78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6151420" y="2434897"/>
              <a:ext cx="305395" cy="47420"/>
            </a:xfrm>
            <a:custGeom>
              <a:rect b="b" l="l" r="r" t="t"/>
              <a:pathLst>
                <a:path extrusionOk="0" h="1334" w="8765">
                  <a:moveTo>
                    <a:pt x="358" y="0"/>
                  </a:moveTo>
                  <a:cubicBezTo>
                    <a:pt x="167" y="0"/>
                    <a:pt x="0" y="143"/>
                    <a:pt x="0" y="334"/>
                  </a:cubicBezTo>
                  <a:lnTo>
                    <a:pt x="0" y="1001"/>
                  </a:lnTo>
                  <a:cubicBezTo>
                    <a:pt x="0" y="1191"/>
                    <a:pt x="167" y="1334"/>
                    <a:pt x="358" y="1334"/>
                  </a:cubicBezTo>
                  <a:lnTo>
                    <a:pt x="8407" y="1334"/>
                  </a:lnTo>
                  <a:cubicBezTo>
                    <a:pt x="8597" y="1334"/>
                    <a:pt x="8764" y="1191"/>
                    <a:pt x="8764" y="1001"/>
                  </a:cubicBezTo>
                  <a:lnTo>
                    <a:pt x="8764" y="334"/>
                  </a:lnTo>
                  <a:cubicBezTo>
                    <a:pt x="8764" y="143"/>
                    <a:pt x="8597" y="0"/>
                    <a:pt x="840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6151420" y="2074253"/>
              <a:ext cx="305395" cy="336102"/>
            </a:xfrm>
            <a:custGeom>
              <a:rect b="b" l="l" r="r" t="t"/>
              <a:pathLst>
                <a:path extrusionOk="0" h="9455" w="8765">
                  <a:moveTo>
                    <a:pt x="4382" y="2060"/>
                  </a:moveTo>
                  <a:cubicBezTo>
                    <a:pt x="4507" y="2060"/>
                    <a:pt x="4632" y="2120"/>
                    <a:pt x="4692" y="2239"/>
                  </a:cubicBezTo>
                  <a:lnTo>
                    <a:pt x="5073" y="3025"/>
                  </a:lnTo>
                  <a:lnTo>
                    <a:pt x="5930" y="3144"/>
                  </a:lnTo>
                  <a:cubicBezTo>
                    <a:pt x="6073" y="3168"/>
                    <a:pt x="6168" y="3239"/>
                    <a:pt x="6216" y="3382"/>
                  </a:cubicBezTo>
                  <a:cubicBezTo>
                    <a:pt x="6264" y="3501"/>
                    <a:pt x="6216" y="3620"/>
                    <a:pt x="6121" y="3715"/>
                  </a:cubicBezTo>
                  <a:lnTo>
                    <a:pt x="5502" y="4335"/>
                  </a:lnTo>
                  <a:lnTo>
                    <a:pt x="5644" y="5192"/>
                  </a:lnTo>
                  <a:cubicBezTo>
                    <a:pt x="5668" y="5311"/>
                    <a:pt x="5621" y="5454"/>
                    <a:pt x="5502" y="5525"/>
                  </a:cubicBezTo>
                  <a:cubicBezTo>
                    <a:pt x="5449" y="5565"/>
                    <a:pt x="5382" y="5582"/>
                    <a:pt x="5317" y="5582"/>
                  </a:cubicBezTo>
                  <a:cubicBezTo>
                    <a:pt x="5263" y="5582"/>
                    <a:pt x="5211" y="5571"/>
                    <a:pt x="5168" y="5549"/>
                  </a:cubicBezTo>
                  <a:lnTo>
                    <a:pt x="4382" y="5144"/>
                  </a:lnTo>
                  <a:lnTo>
                    <a:pt x="3596" y="5549"/>
                  </a:lnTo>
                  <a:cubicBezTo>
                    <a:pt x="3554" y="5571"/>
                    <a:pt x="3501" y="5582"/>
                    <a:pt x="3448" y="5582"/>
                  </a:cubicBezTo>
                  <a:cubicBezTo>
                    <a:pt x="3382" y="5582"/>
                    <a:pt x="3315" y="5565"/>
                    <a:pt x="3263" y="5525"/>
                  </a:cubicBezTo>
                  <a:cubicBezTo>
                    <a:pt x="3144" y="5454"/>
                    <a:pt x="3096" y="5311"/>
                    <a:pt x="3120" y="5192"/>
                  </a:cubicBezTo>
                  <a:lnTo>
                    <a:pt x="3263" y="4335"/>
                  </a:lnTo>
                  <a:lnTo>
                    <a:pt x="2644" y="3715"/>
                  </a:lnTo>
                  <a:cubicBezTo>
                    <a:pt x="2549" y="3620"/>
                    <a:pt x="2501" y="3501"/>
                    <a:pt x="2549" y="3382"/>
                  </a:cubicBezTo>
                  <a:cubicBezTo>
                    <a:pt x="2596" y="3239"/>
                    <a:pt x="2691" y="3168"/>
                    <a:pt x="2834" y="3144"/>
                  </a:cubicBezTo>
                  <a:lnTo>
                    <a:pt x="3692" y="3025"/>
                  </a:lnTo>
                  <a:lnTo>
                    <a:pt x="4073" y="2239"/>
                  </a:lnTo>
                  <a:cubicBezTo>
                    <a:pt x="4132" y="2120"/>
                    <a:pt x="4257" y="2060"/>
                    <a:pt x="4382" y="2060"/>
                  </a:cubicBezTo>
                  <a:close/>
                  <a:moveTo>
                    <a:pt x="358" y="0"/>
                  </a:moveTo>
                  <a:cubicBezTo>
                    <a:pt x="167" y="0"/>
                    <a:pt x="0" y="143"/>
                    <a:pt x="0" y="334"/>
                  </a:cubicBezTo>
                  <a:cubicBezTo>
                    <a:pt x="0" y="524"/>
                    <a:pt x="167" y="667"/>
                    <a:pt x="358" y="667"/>
                  </a:cubicBezTo>
                  <a:lnTo>
                    <a:pt x="691" y="667"/>
                  </a:lnTo>
                  <a:lnTo>
                    <a:pt x="691" y="9455"/>
                  </a:lnTo>
                  <a:lnTo>
                    <a:pt x="8074" y="9455"/>
                  </a:lnTo>
                  <a:lnTo>
                    <a:pt x="8074" y="6740"/>
                  </a:lnTo>
                  <a:lnTo>
                    <a:pt x="6740" y="6740"/>
                  </a:lnTo>
                  <a:lnTo>
                    <a:pt x="6740" y="7097"/>
                  </a:lnTo>
                  <a:cubicBezTo>
                    <a:pt x="6740" y="7264"/>
                    <a:pt x="6597" y="7430"/>
                    <a:pt x="6407" y="7430"/>
                  </a:cubicBezTo>
                  <a:cubicBezTo>
                    <a:pt x="6216" y="7430"/>
                    <a:pt x="6073" y="7264"/>
                    <a:pt x="6073" y="7097"/>
                  </a:cubicBezTo>
                  <a:lnTo>
                    <a:pt x="6073" y="6406"/>
                  </a:lnTo>
                  <a:cubicBezTo>
                    <a:pt x="6073" y="6216"/>
                    <a:pt x="6216" y="6073"/>
                    <a:pt x="6407" y="6073"/>
                  </a:cubicBezTo>
                  <a:lnTo>
                    <a:pt x="8074" y="6073"/>
                  </a:lnTo>
                  <a:lnTo>
                    <a:pt x="8074" y="667"/>
                  </a:lnTo>
                  <a:lnTo>
                    <a:pt x="8407" y="667"/>
                  </a:lnTo>
                  <a:cubicBezTo>
                    <a:pt x="8597" y="667"/>
                    <a:pt x="8764" y="524"/>
                    <a:pt x="8764" y="334"/>
                  </a:cubicBezTo>
                  <a:cubicBezTo>
                    <a:pt x="8764" y="143"/>
                    <a:pt x="8597" y="0"/>
                    <a:pt x="840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66"/>
          <p:cNvGrpSpPr/>
          <p:nvPr/>
        </p:nvGrpSpPr>
        <p:grpSpPr>
          <a:xfrm>
            <a:off x="6828363" y="2074253"/>
            <a:ext cx="399992" cy="408062"/>
            <a:chOff x="6798616" y="2074253"/>
            <a:chExt cx="399992" cy="408062"/>
          </a:xfrm>
        </p:grpSpPr>
        <p:sp>
          <p:nvSpPr>
            <p:cNvPr id="1458" name="Google Shape;1458;p66"/>
            <p:cNvSpPr/>
            <p:nvPr/>
          </p:nvSpPr>
          <p:spPr>
            <a:xfrm>
              <a:off x="6933874" y="2194871"/>
              <a:ext cx="130311" cy="125874"/>
            </a:xfrm>
            <a:custGeom>
              <a:rect b="b" l="l" r="r" t="t"/>
              <a:pathLst>
                <a:path extrusionOk="0" h="3541" w="3740">
                  <a:moveTo>
                    <a:pt x="1870" y="1"/>
                  </a:moveTo>
                  <a:cubicBezTo>
                    <a:pt x="1751" y="1"/>
                    <a:pt x="1632" y="60"/>
                    <a:pt x="1572" y="180"/>
                  </a:cubicBezTo>
                  <a:lnTo>
                    <a:pt x="1191" y="965"/>
                  </a:lnTo>
                  <a:lnTo>
                    <a:pt x="310" y="1085"/>
                  </a:lnTo>
                  <a:cubicBezTo>
                    <a:pt x="191" y="1108"/>
                    <a:pt x="72" y="1204"/>
                    <a:pt x="48" y="1323"/>
                  </a:cubicBezTo>
                  <a:cubicBezTo>
                    <a:pt x="0" y="1442"/>
                    <a:pt x="24" y="1585"/>
                    <a:pt x="120" y="1656"/>
                  </a:cubicBezTo>
                  <a:lnTo>
                    <a:pt x="763" y="2275"/>
                  </a:lnTo>
                  <a:lnTo>
                    <a:pt x="596" y="3156"/>
                  </a:lnTo>
                  <a:cubicBezTo>
                    <a:pt x="596" y="3275"/>
                    <a:pt x="643" y="3395"/>
                    <a:pt x="739" y="3466"/>
                  </a:cubicBezTo>
                  <a:cubicBezTo>
                    <a:pt x="794" y="3507"/>
                    <a:pt x="866" y="3533"/>
                    <a:pt x="939" y="3533"/>
                  </a:cubicBezTo>
                  <a:cubicBezTo>
                    <a:pt x="992" y="3533"/>
                    <a:pt x="1046" y="3520"/>
                    <a:pt x="1096" y="3490"/>
                  </a:cubicBezTo>
                  <a:lnTo>
                    <a:pt x="1882" y="3085"/>
                  </a:lnTo>
                  <a:lnTo>
                    <a:pt x="2644" y="3490"/>
                  </a:lnTo>
                  <a:cubicBezTo>
                    <a:pt x="2699" y="3523"/>
                    <a:pt x="2760" y="3541"/>
                    <a:pt x="2818" y="3541"/>
                  </a:cubicBezTo>
                  <a:cubicBezTo>
                    <a:pt x="2885" y="3541"/>
                    <a:pt x="2950" y="3517"/>
                    <a:pt x="3001" y="3466"/>
                  </a:cubicBezTo>
                  <a:cubicBezTo>
                    <a:pt x="3096" y="3395"/>
                    <a:pt x="3168" y="3275"/>
                    <a:pt x="3144" y="3156"/>
                  </a:cubicBezTo>
                  <a:lnTo>
                    <a:pt x="2977" y="2275"/>
                  </a:lnTo>
                  <a:lnTo>
                    <a:pt x="3620" y="1656"/>
                  </a:lnTo>
                  <a:cubicBezTo>
                    <a:pt x="3716" y="1585"/>
                    <a:pt x="3739" y="1442"/>
                    <a:pt x="3692" y="1323"/>
                  </a:cubicBezTo>
                  <a:cubicBezTo>
                    <a:pt x="3668" y="1204"/>
                    <a:pt x="3549" y="1108"/>
                    <a:pt x="3430" y="1085"/>
                  </a:cubicBezTo>
                  <a:lnTo>
                    <a:pt x="2549" y="965"/>
                  </a:lnTo>
                  <a:lnTo>
                    <a:pt x="2168" y="180"/>
                  </a:lnTo>
                  <a:cubicBezTo>
                    <a:pt x="2108" y="60"/>
                    <a:pt x="1989" y="1"/>
                    <a:pt x="1870"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6798616" y="2385804"/>
              <a:ext cx="399992" cy="96511"/>
            </a:xfrm>
            <a:custGeom>
              <a:rect b="b" l="l" r="r" t="t"/>
              <a:pathLst>
                <a:path extrusionOk="0" h="2715" w="11480">
                  <a:moveTo>
                    <a:pt x="1025" y="0"/>
                  </a:moveTo>
                  <a:cubicBezTo>
                    <a:pt x="453" y="0"/>
                    <a:pt x="1" y="453"/>
                    <a:pt x="1" y="1000"/>
                  </a:cubicBezTo>
                  <a:lnTo>
                    <a:pt x="1" y="2382"/>
                  </a:lnTo>
                  <a:cubicBezTo>
                    <a:pt x="1" y="2572"/>
                    <a:pt x="167" y="2715"/>
                    <a:pt x="358" y="2715"/>
                  </a:cubicBezTo>
                  <a:lnTo>
                    <a:pt x="3073" y="2715"/>
                  </a:lnTo>
                  <a:cubicBezTo>
                    <a:pt x="3239" y="2715"/>
                    <a:pt x="3406" y="2572"/>
                    <a:pt x="3406" y="2382"/>
                  </a:cubicBezTo>
                  <a:lnTo>
                    <a:pt x="3406" y="1358"/>
                  </a:lnTo>
                  <a:lnTo>
                    <a:pt x="4073" y="1358"/>
                  </a:lnTo>
                  <a:lnTo>
                    <a:pt x="4073" y="2382"/>
                  </a:lnTo>
                  <a:cubicBezTo>
                    <a:pt x="4073" y="2572"/>
                    <a:pt x="4216" y="2715"/>
                    <a:pt x="4406" y="2715"/>
                  </a:cubicBezTo>
                  <a:lnTo>
                    <a:pt x="7097" y="2715"/>
                  </a:lnTo>
                  <a:cubicBezTo>
                    <a:pt x="7288" y="2715"/>
                    <a:pt x="7431" y="2572"/>
                    <a:pt x="7431" y="2382"/>
                  </a:cubicBezTo>
                  <a:lnTo>
                    <a:pt x="7431" y="1358"/>
                  </a:lnTo>
                  <a:lnTo>
                    <a:pt x="8098" y="1358"/>
                  </a:lnTo>
                  <a:lnTo>
                    <a:pt x="8098" y="2382"/>
                  </a:lnTo>
                  <a:cubicBezTo>
                    <a:pt x="8098" y="2572"/>
                    <a:pt x="8264" y="2715"/>
                    <a:pt x="8431" y="2715"/>
                  </a:cubicBezTo>
                  <a:lnTo>
                    <a:pt x="11146" y="2715"/>
                  </a:lnTo>
                  <a:cubicBezTo>
                    <a:pt x="11336" y="2715"/>
                    <a:pt x="11479" y="2572"/>
                    <a:pt x="11479" y="2382"/>
                  </a:cubicBezTo>
                  <a:lnTo>
                    <a:pt x="11479" y="1000"/>
                  </a:lnTo>
                  <a:cubicBezTo>
                    <a:pt x="11479" y="453"/>
                    <a:pt x="11027" y="0"/>
                    <a:pt x="10479" y="0"/>
                  </a:cubicBezTo>
                  <a:lnTo>
                    <a:pt x="9122" y="0"/>
                  </a:lnTo>
                  <a:cubicBezTo>
                    <a:pt x="8669" y="0"/>
                    <a:pt x="8312" y="286"/>
                    <a:pt x="8169" y="667"/>
                  </a:cubicBezTo>
                  <a:lnTo>
                    <a:pt x="7359" y="667"/>
                  </a:lnTo>
                  <a:cubicBezTo>
                    <a:pt x="7240" y="286"/>
                    <a:pt x="6859" y="0"/>
                    <a:pt x="6431" y="0"/>
                  </a:cubicBezTo>
                  <a:lnTo>
                    <a:pt x="5073" y="0"/>
                  </a:lnTo>
                  <a:cubicBezTo>
                    <a:pt x="4645" y="0"/>
                    <a:pt x="4264" y="286"/>
                    <a:pt x="4121" y="667"/>
                  </a:cubicBezTo>
                  <a:lnTo>
                    <a:pt x="3335" y="667"/>
                  </a:lnTo>
                  <a:cubicBezTo>
                    <a:pt x="3192" y="286"/>
                    <a:pt x="2835" y="0"/>
                    <a:pt x="23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6799452" y="2276598"/>
              <a:ext cx="93796" cy="85350"/>
            </a:xfrm>
            <a:custGeom>
              <a:rect b="b" l="l" r="r" t="t"/>
              <a:pathLst>
                <a:path extrusionOk="0" h="2401" w="2692">
                  <a:moveTo>
                    <a:pt x="2239" y="0"/>
                  </a:moveTo>
                  <a:cubicBezTo>
                    <a:pt x="1668" y="238"/>
                    <a:pt x="1001" y="381"/>
                    <a:pt x="334" y="381"/>
                  </a:cubicBezTo>
                  <a:lnTo>
                    <a:pt x="1" y="381"/>
                  </a:lnTo>
                  <a:lnTo>
                    <a:pt x="1" y="2072"/>
                  </a:lnTo>
                  <a:cubicBezTo>
                    <a:pt x="1" y="2191"/>
                    <a:pt x="48" y="2310"/>
                    <a:pt x="167" y="2358"/>
                  </a:cubicBezTo>
                  <a:cubicBezTo>
                    <a:pt x="217" y="2388"/>
                    <a:pt x="267" y="2401"/>
                    <a:pt x="315" y="2401"/>
                  </a:cubicBezTo>
                  <a:cubicBezTo>
                    <a:pt x="382" y="2401"/>
                    <a:pt x="445" y="2375"/>
                    <a:pt x="501" y="2334"/>
                  </a:cubicBezTo>
                  <a:cubicBezTo>
                    <a:pt x="751" y="2167"/>
                    <a:pt x="1042" y="2084"/>
                    <a:pt x="1334" y="2084"/>
                  </a:cubicBezTo>
                  <a:cubicBezTo>
                    <a:pt x="1626" y="2084"/>
                    <a:pt x="1918" y="2167"/>
                    <a:pt x="2168" y="2334"/>
                  </a:cubicBezTo>
                  <a:cubicBezTo>
                    <a:pt x="2237" y="2375"/>
                    <a:pt x="2306" y="2401"/>
                    <a:pt x="2375" y="2401"/>
                  </a:cubicBezTo>
                  <a:cubicBezTo>
                    <a:pt x="2425" y="2401"/>
                    <a:pt x="2475" y="2388"/>
                    <a:pt x="2525" y="2358"/>
                  </a:cubicBezTo>
                  <a:cubicBezTo>
                    <a:pt x="2644" y="2310"/>
                    <a:pt x="2692" y="2191"/>
                    <a:pt x="2692" y="2072"/>
                  </a:cubicBezTo>
                  <a:lnTo>
                    <a:pt x="2692" y="1381"/>
                  </a:lnTo>
                  <a:cubicBezTo>
                    <a:pt x="2692" y="881"/>
                    <a:pt x="2525" y="405"/>
                    <a:pt x="223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6799452" y="2074253"/>
              <a:ext cx="70556" cy="177809"/>
            </a:xfrm>
            <a:custGeom>
              <a:rect b="b" l="l" r="r" t="t"/>
              <a:pathLst>
                <a:path extrusionOk="0" h="5002" w="2025">
                  <a:moveTo>
                    <a:pt x="334" y="0"/>
                  </a:moveTo>
                  <a:cubicBezTo>
                    <a:pt x="143" y="0"/>
                    <a:pt x="1" y="143"/>
                    <a:pt x="1" y="334"/>
                  </a:cubicBezTo>
                  <a:lnTo>
                    <a:pt x="1" y="5001"/>
                  </a:lnTo>
                  <a:cubicBezTo>
                    <a:pt x="1215" y="4287"/>
                    <a:pt x="2025" y="2953"/>
                    <a:pt x="2025" y="1453"/>
                  </a:cubicBezTo>
                  <a:lnTo>
                    <a:pt x="202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7104810" y="2276598"/>
              <a:ext cx="93796" cy="85350"/>
            </a:xfrm>
            <a:custGeom>
              <a:rect b="b" l="l" r="r" t="t"/>
              <a:pathLst>
                <a:path extrusionOk="0" h="2401" w="2692">
                  <a:moveTo>
                    <a:pt x="453" y="0"/>
                  </a:moveTo>
                  <a:cubicBezTo>
                    <a:pt x="167" y="405"/>
                    <a:pt x="0" y="881"/>
                    <a:pt x="0" y="1381"/>
                  </a:cubicBezTo>
                  <a:lnTo>
                    <a:pt x="0" y="2072"/>
                  </a:lnTo>
                  <a:cubicBezTo>
                    <a:pt x="0" y="2191"/>
                    <a:pt x="48" y="2310"/>
                    <a:pt x="167" y="2358"/>
                  </a:cubicBezTo>
                  <a:cubicBezTo>
                    <a:pt x="217" y="2388"/>
                    <a:pt x="267" y="2401"/>
                    <a:pt x="317" y="2401"/>
                  </a:cubicBezTo>
                  <a:cubicBezTo>
                    <a:pt x="386" y="2401"/>
                    <a:pt x="455" y="2375"/>
                    <a:pt x="524" y="2334"/>
                  </a:cubicBezTo>
                  <a:cubicBezTo>
                    <a:pt x="774" y="2167"/>
                    <a:pt x="1066" y="2084"/>
                    <a:pt x="1358" y="2084"/>
                  </a:cubicBezTo>
                  <a:cubicBezTo>
                    <a:pt x="1649" y="2084"/>
                    <a:pt x="1941" y="2167"/>
                    <a:pt x="2191" y="2334"/>
                  </a:cubicBezTo>
                  <a:cubicBezTo>
                    <a:pt x="2247" y="2375"/>
                    <a:pt x="2310" y="2401"/>
                    <a:pt x="2377" y="2401"/>
                  </a:cubicBezTo>
                  <a:cubicBezTo>
                    <a:pt x="2425" y="2401"/>
                    <a:pt x="2475" y="2388"/>
                    <a:pt x="2525" y="2358"/>
                  </a:cubicBezTo>
                  <a:cubicBezTo>
                    <a:pt x="2644" y="2310"/>
                    <a:pt x="2691" y="2191"/>
                    <a:pt x="2691" y="2072"/>
                  </a:cubicBezTo>
                  <a:lnTo>
                    <a:pt x="2691" y="381"/>
                  </a:lnTo>
                  <a:lnTo>
                    <a:pt x="2358" y="381"/>
                  </a:lnTo>
                  <a:cubicBezTo>
                    <a:pt x="1691" y="381"/>
                    <a:pt x="1024" y="238"/>
                    <a:pt x="453"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7128050" y="2074253"/>
              <a:ext cx="70556" cy="177809"/>
            </a:xfrm>
            <a:custGeom>
              <a:rect b="b" l="l" r="r" t="t"/>
              <a:pathLst>
                <a:path extrusionOk="0" h="5002" w="2025">
                  <a:moveTo>
                    <a:pt x="0" y="0"/>
                  </a:moveTo>
                  <a:lnTo>
                    <a:pt x="0" y="1453"/>
                  </a:lnTo>
                  <a:cubicBezTo>
                    <a:pt x="0" y="2953"/>
                    <a:pt x="810" y="4287"/>
                    <a:pt x="2024" y="5001"/>
                  </a:cubicBezTo>
                  <a:lnTo>
                    <a:pt x="2024" y="334"/>
                  </a:lnTo>
                  <a:cubicBezTo>
                    <a:pt x="2024" y="143"/>
                    <a:pt x="1881"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6821856" y="2074253"/>
              <a:ext cx="354348" cy="191352"/>
            </a:xfrm>
            <a:custGeom>
              <a:rect b="b" l="l" r="r" t="t"/>
              <a:pathLst>
                <a:path extrusionOk="0" h="5383" w="10170">
                  <a:moveTo>
                    <a:pt x="2049" y="0"/>
                  </a:moveTo>
                  <a:lnTo>
                    <a:pt x="2049" y="1453"/>
                  </a:lnTo>
                  <a:cubicBezTo>
                    <a:pt x="2049" y="3072"/>
                    <a:pt x="1239" y="4525"/>
                    <a:pt x="1" y="5382"/>
                  </a:cubicBezTo>
                  <a:cubicBezTo>
                    <a:pt x="2263" y="5216"/>
                    <a:pt x="4073" y="3311"/>
                    <a:pt x="4073" y="1001"/>
                  </a:cubicBezTo>
                  <a:lnTo>
                    <a:pt x="4073" y="667"/>
                  </a:lnTo>
                  <a:lnTo>
                    <a:pt x="6097" y="667"/>
                  </a:lnTo>
                  <a:lnTo>
                    <a:pt x="6097" y="1001"/>
                  </a:lnTo>
                  <a:cubicBezTo>
                    <a:pt x="6097" y="3311"/>
                    <a:pt x="7907" y="5216"/>
                    <a:pt x="10169" y="5382"/>
                  </a:cubicBezTo>
                  <a:cubicBezTo>
                    <a:pt x="8931" y="4525"/>
                    <a:pt x="8121" y="3072"/>
                    <a:pt x="8121" y="1453"/>
                  </a:cubicBezTo>
                  <a:lnTo>
                    <a:pt x="812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6"/>
          <p:cNvGrpSpPr/>
          <p:nvPr/>
        </p:nvGrpSpPr>
        <p:grpSpPr>
          <a:xfrm>
            <a:off x="7549398" y="2103474"/>
            <a:ext cx="399992" cy="349232"/>
            <a:chOff x="7473198" y="2103474"/>
            <a:chExt cx="399992" cy="349232"/>
          </a:xfrm>
        </p:grpSpPr>
        <p:sp>
          <p:nvSpPr>
            <p:cNvPr id="1466" name="Google Shape;1466;p66"/>
            <p:cNvSpPr/>
            <p:nvPr/>
          </p:nvSpPr>
          <p:spPr>
            <a:xfrm>
              <a:off x="7473198" y="2165685"/>
              <a:ext cx="399992" cy="287011"/>
            </a:xfrm>
            <a:custGeom>
              <a:rect b="b" l="l" r="r" t="t"/>
              <a:pathLst>
                <a:path extrusionOk="0" h="8074" w="11480">
                  <a:moveTo>
                    <a:pt x="4407" y="2691"/>
                  </a:moveTo>
                  <a:cubicBezTo>
                    <a:pt x="4573" y="2691"/>
                    <a:pt x="4740" y="2834"/>
                    <a:pt x="4740" y="3025"/>
                  </a:cubicBezTo>
                  <a:lnTo>
                    <a:pt x="4740" y="4382"/>
                  </a:lnTo>
                  <a:cubicBezTo>
                    <a:pt x="4740" y="4573"/>
                    <a:pt x="4573" y="4716"/>
                    <a:pt x="4407" y="4716"/>
                  </a:cubicBezTo>
                  <a:lnTo>
                    <a:pt x="1716" y="4716"/>
                  </a:lnTo>
                  <a:cubicBezTo>
                    <a:pt x="1525" y="4716"/>
                    <a:pt x="1358" y="4573"/>
                    <a:pt x="1358" y="4382"/>
                  </a:cubicBezTo>
                  <a:lnTo>
                    <a:pt x="1358" y="3025"/>
                  </a:lnTo>
                  <a:cubicBezTo>
                    <a:pt x="1358" y="2834"/>
                    <a:pt x="1525" y="2691"/>
                    <a:pt x="1716" y="2691"/>
                  </a:cubicBezTo>
                  <a:close/>
                  <a:moveTo>
                    <a:pt x="3049" y="0"/>
                  </a:moveTo>
                  <a:cubicBezTo>
                    <a:pt x="1382" y="0"/>
                    <a:pt x="1" y="1358"/>
                    <a:pt x="1" y="3025"/>
                  </a:cubicBezTo>
                  <a:lnTo>
                    <a:pt x="1" y="5382"/>
                  </a:lnTo>
                  <a:lnTo>
                    <a:pt x="1025" y="5382"/>
                  </a:lnTo>
                  <a:cubicBezTo>
                    <a:pt x="1215" y="5382"/>
                    <a:pt x="1358" y="5525"/>
                    <a:pt x="1358" y="5716"/>
                  </a:cubicBezTo>
                  <a:cubicBezTo>
                    <a:pt x="1358" y="5906"/>
                    <a:pt x="1215" y="6049"/>
                    <a:pt x="1025" y="6049"/>
                  </a:cubicBezTo>
                  <a:lnTo>
                    <a:pt x="1" y="6049"/>
                  </a:lnTo>
                  <a:lnTo>
                    <a:pt x="1" y="7073"/>
                  </a:lnTo>
                  <a:cubicBezTo>
                    <a:pt x="1" y="7264"/>
                    <a:pt x="144" y="7407"/>
                    <a:pt x="334" y="7407"/>
                  </a:cubicBezTo>
                  <a:lnTo>
                    <a:pt x="1716" y="7407"/>
                  </a:lnTo>
                  <a:cubicBezTo>
                    <a:pt x="1716" y="6668"/>
                    <a:pt x="2311" y="6049"/>
                    <a:pt x="3049" y="6049"/>
                  </a:cubicBezTo>
                  <a:cubicBezTo>
                    <a:pt x="3787" y="6049"/>
                    <a:pt x="4407" y="6668"/>
                    <a:pt x="4407" y="7407"/>
                  </a:cubicBezTo>
                  <a:lnTo>
                    <a:pt x="5407" y="7407"/>
                  </a:lnTo>
                  <a:lnTo>
                    <a:pt x="5407" y="3025"/>
                  </a:lnTo>
                  <a:cubicBezTo>
                    <a:pt x="5407" y="2834"/>
                    <a:pt x="5550" y="2691"/>
                    <a:pt x="5740" y="2691"/>
                  </a:cubicBezTo>
                  <a:lnTo>
                    <a:pt x="8431" y="2691"/>
                  </a:lnTo>
                  <a:cubicBezTo>
                    <a:pt x="8622" y="2691"/>
                    <a:pt x="8765" y="2834"/>
                    <a:pt x="8765" y="3025"/>
                  </a:cubicBezTo>
                  <a:lnTo>
                    <a:pt x="8765" y="7407"/>
                  </a:lnTo>
                  <a:lnTo>
                    <a:pt x="10813" y="7407"/>
                  </a:lnTo>
                  <a:lnTo>
                    <a:pt x="10813" y="7740"/>
                  </a:lnTo>
                  <a:cubicBezTo>
                    <a:pt x="10813" y="7931"/>
                    <a:pt x="10956" y="8073"/>
                    <a:pt x="11146" y="8073"/>
                  </a:cubicBezTo>
                  <a:cubicBezTo>
                    <a:pt x="11337" y="8073"/>
                    <a:pt x="11479" y="7931"/>
                    <a:pt x="11479" y="7740"/>
                  </a:cubicBezTo>
                  <a:lnTo>
                    <a:pt x="11479" y="7073"/>
                  </a:lnTo>
                  <a:cubicBezTo>
                    <a:pt x="11479" y="6883"/>
                    <a:pt x="11337" y="6740"/>
                    <a:pt x="11146" y="6740"/>
                  </a:cubicBezTo>
                  <a:lnTo>
                    <a:pt x="10122" y="6740"/>
                  </a:lnTo>
                  <a:lnTo>
                    <a:pt x="10122" y="1024"/>
                  </a:lnTo>
                  <a:cubicBezTo>
                    <a:pt x="10122" y="453"/>
                    <a:pt x="9670" y="0"/>
                    <a:pt x="9098" y="0"/>
                  </a:cubicBezTo>
                  <a:lnTo>
                    <a:pt x="8574" y="0"/>
                  </a:lnTo>
                  <a:cubicBezTo>
                    <a:pt x="8598" y="358"/>
                    <a:pt x="8455" y="691"/>
                    <a:pt x="8169" y="905"/>
                  </a:cubicBezTo>
                  <a:cubicBezTo>
                    <a:pt x="7984" y="1038"/>
                    <a:pt x="7777" y="1104"/>
                    <a:pt x="7572" y="1104"/>
                  </a:cubicBezTo>
                  <a:cubicBezTo>
                    <a:pt x="7408" y="1104"/>
                    <a:pt x="7246" y="1061"/>
                    <a:pt x="7098" y="977"/>
                  </a:cubicBezTo>
                  <a:lnTo>
                    <a:pt x="7074" y="977"/>
                  </a:lnTo>
                  <a:cubicBezTo>
                    <a:pt x="6926" y="1061"/>
                    <a:pt x="6763" y="1104"/>
                    <a:pt x="6599" y="1104"/>
                  </a:cubicBezTo>
                  <a:cubicBezTo>
                    <a:pt x="6395" y="1104"/>
                    <a:pt x="6187" y="1038"/>
                    <a:pt x="6002" y="905"/>
                  </a:cubicBezTo>
                  <a:cubicBezTo>
                    <a:pt x="5716" y="691"/>
                    <a:pt x="5573" y="358"/>
                    <a:pt x="5597"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7661556" y="2428960"/>
              <a:ext cx="23275" cy="23746"/>
            </a:xfrm>
            <a:custGeom>
              <a:rect b="b" l="l" r="r" t="t"/>
              <a:pathLst>
                <a:path extrusionOk="0" h="668" w="668">
                  <a:moveTo>
                    <a:pt x="1" y="1"/>
                  </a:moveTo>
                  <a:lnTo>
                    <a:pt x="1" y="334"/>
                  </a:lnTo>
                  <a:cubicBezTo>
                    <a:pt x="1" y="525"/>
                    <a:pt x="144" y="667"/>
                    <a:pt x="334" y="667"/>
                  </a:cubicBezTo>
                  <a:cubicBezTo>
                    <a:pt x="525" y="667"/>
                    <a:pt x="668" y="525"/>
                    <a:pt x="668" y="334"/>
                  </a:cubicBezTo>
                  <a:lnTo>
                    <a:pt x="66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7755316" y="2428960"/>
              <a:ext cx="23275" cy="23746"/>
            </a:xfrm>
            <a:custGeom>
              <a:rect b="b" l="l" r="r" t="t"/>
              <a:pathLst>
                <a:path extrusionOk="0" h="668" w="668">
                  <a:moveTo>
                    <a:pt x="1" y="1"/>
                  </a:moveTo>
                  <a:lnTo>
                    <a:pt x="1" y="334"/>
                  </a:lnTo>
                  <a:cubicBezTo>
                    <a:pt x="1" y="525"/>
                    <a:pt x="144" y="667"/>
                    <a:pt x="334" y="667"/>
                  </a:cubicBezTo>
                  <a:cubicBezTo>
                    <a:pt x="525" y="667"/>
                    <a:pt x="668" y="525"/>
                    <a:pt x="668" y="334"/>
                  </a:cubicBezTo>
                  <a:lnTo>
                    <a:pt x="66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7679813" y="2103474"/>
              <a:ext cx="80521" cy="77600"/>
            </a:xfrm>
            <a:custGeom>
              <a:rect b="b" l="l" r="r" t="t"/>
              <a:pathLst>
                <a:path extrusionOk="0" h="2183" w="2311">
                  <a:moveTo>
                    <a:pt x="1156" y="0"/>
                  </a:moveTo>
                  <a:cubicBezTo>
                    <a:pt x="1037" y="0"/>
                    <a:pt x="918" y="60"/>
                    <a:pt x="858" y="179"/>
                  </a:cubicBezTo>
                  <a:lnTo>
                    <a:pt x="691" y="536"/>
                  </a:lnTo>
                  <a:lnTo>
                    <a:pt x="310" y="583"/>
                  </a:lnTo>
                  <a:cubicBezTo>
                    <a:pt x="191" y="607"/>
                    <a:pt x="96" y="703"/>
                    <a:pt x="48" y="822"/>
                  </a:cubicBezTo>
                  <a:cubicBezTo>
                    <a:pt x="1" y="941"/>
                    <a:pt x="48" y="1060"/>
                    <a:pt x="144" y="1155"/>
                  </a:cubicBezTo>
                  <a:lnTo>
                    <a:pt x="406" y="1417"/>
                  </a:lnTo>
                  <a:lnTo>
                    <a:pt x="334" y="1798"/>
                  </a:lnTo>
                  <a:cubicBezTo>
                    <a:pt x="310" y="1917"/>
                    <a:pt x="358" y="2036"/>
                    <a:pt x="477" y="2108"/>
                  </a:cubicBezTo>
                  <a:cubicBezTo>
                    <a:pt x="528" y="2159"/>
                    <a:pt x="593" y="2182"/>
                    <a:pt x="660" y="2182"/>
                  </a:cubicBezTo>
                  <a:cubicBezTo>
                    <a:pt x="719" y="2182"/>
                    <a:pt x="779" y="2165"/>
                    <a:pt x="834" y="2131"/>
                  </a:cubicBezTo>
                  <a:lnTo>
                    <a:pt x="1144" y="1965"/>
                  </a:lnTo>
                  <a:lnTo>
                    <a:pt x="1477" y="2131"/>
                  </a:lnTo>
                  <a:cubicBezTo>
                    <a:pt x="1532" y="2165"/>
                    <a:pt x="1593" y="2182"/>
                    <a:pt x="1651" y="2182"/>
                  </a:cubicBezTo>
                  <a:cubicBezTo>
                    <a:pt x="1719" y="2182"/>
                    <a:pt x="1783" y="2159"/>
                    <a:pt x="1834" y="2108"/>
                  </a:cubicBezTo>
                  <a:cubicBezTo>
                    <a:pt x="1953" y="2036"/>
                    <a:pt x="2001" y="1917"/>
                    <a:pt x="1977" y="1798"/>
                  </a:cubicBezTo>
                  <a:lnTo>
                    <a:pt x="1906" y="1417"/>
                  </a:lnTo>
                  <a:lnTo>
                    <a:pt x="2168" y="1155"/>
                  </a:lnTo>
                  <a:cubicBezTo>
                    <a:pt x="2263" y="1060"/>
                    <a:pt x="2311" y="941"/>
                    <a:pt x="2263" y="822"/>
                  </a:cubicBezTo>
                  <a:cubicBezTo>
                    <a:pt x="2215" y="703"/>
                    <a:pt x="2120" y="607"/>
                    <a:pt x="2001" y="583"/>
                  </a:cubicBezTo>
                  <a:lnTo>
                    <a:pt x="1620" y="536"/>
                  </a:lnTo>
                  <a:lnTo>
                    <a:pt x="1453" y="179"/>
                  </a:lnTo>
                  <a:cubicBezTo>
                    <a:pt x="1394" y="60"/>
                    <a:pt x="1275" y="0"/>
                    <a:pt x="1156"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7556193" y="2405249"/>
              <a:ext cx="46480" cy="47456"/>
            </a:xfrm>
            <a:custGeom>
              <a:rect b="b" l="l" r="r" t="t"/>
              <a:pathLst>
                <a:path extrusionOk="0" h="1335" w="1334">
                  <a:moveTo>
                    <a:pt x="667" y="1"/>
                  </a:moveTo>
                  <a:cubicBezTo>
                    <a:pt x="286" y="1"/>
                    <a:pt x="0" y="287"/>
                    <a:pt x="0" y="668"/>
                  </a:cubicBezTo>
                  <a:cubicBezTo>
                    <a:pt x="0" y="1049"/>
                    <a:pt x="286" y="1334"/>
                    <a:pt x="667" y="1334"/>
                  </a:cubicBezTo>
                  <a:cubicBezTo>
                    <a:pt x="1048" y="1334"/>
                    <a:pt x="1334" y="1049"/>
                    <a:pt x="1334" y="668"/>
                  </a:cubicBezTo>
                  <a:cubicBezTo>
                    <a:pt x="1334" y="287"/>
                    <a:pt x="1048" y="1"/>
                    <a:pt x="6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7544555" y="2285058"/>
              <a:ext cx="69755" cy="24563"/>
            </a:xfrm>
            <a:custGeom>
              <a:rect b="b" l="l" r="r" t="t"/>
              <a:pathLst>
                <a:path extrusionOk="0" h="691" w="2002">
                  <a:moveTo>
                    <a:pt x="1" y="0"/>
                  </a:moveTo>
                  <a:lnTo>
                    <a:pt x="1" y="691"/>
                  </a:lnTo>
                  <a:lnTo>
                    <a:pt x="2001" y="691"/>
                  </a:lnTo>
                  <a:lnTo>
                    <a:pt x="2001"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7684796" y="2285058"/>
              <a:ext cx="70556" cy="143932"/>
            </a:xfrm>
            <a:custGeom>
              <a:rect b="b" l="l" r="r" t="t"/>
              <a:pathLst>
                <a:path extrusionOk="0" h="4049" w="2025">
                  <a:moveTo>
                    <a:pt x="1001" y="691"/>
                  </a:moveTo>
                  <a:cubicBezTo>
                    <a:pt x="1191" y="691"/>
                    <a:pt x="1358" y="834"/>
                    <a:pt x="1358" y="1024"/>
                  </a:cubicBezTo>
                  <a:cubicBezTo>
                    <a:pt x="1358" y="1215"/>
                    <a:pt x="1191" y="1358"/>
                    <a:pt x="1001" y="1358"/>
                  </a:cubicBezTo>
                  <a:cubicBezTo>
                    <a:pt x="834" y="1358"/>
                    <a:pt x="667" y="1215"/>
                    <a:pt x="667" y="1024"/>
                  </a:cubicBezTo>
                  <a:cubicBezTo>
                    <a:pt x="667" y="834"/>
                    <a:pt x="834" y="691"/>
                    <a:pt x="1001" y="691"/>
                  </a:cubicBezTo>
                  <a:close/>
                  <a:moveTo>
                    <a:pt x="1" y="0"/>
                  </a:moveTo>
                  <a:lnTo>
                    <a:pt x="1" y="4049"/>
                  </a:lnTo>
                  <a:lnTo>
                    <a:pt x="2025" y="4049"/>
                  </a:lnTo>
                  <a:lnTo>
                    <a:pt x="202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66"/>
          <p:cNvGrpSpPr/>
          <p:nvPr/>
        </p:nvGrpSpPr>
        <p:grpSpPr>
          <a:xfrm>
            <a:off x="4698351" y="1439313"/>
            <a:ext cx="351840" cy="408100"/>
            <a:chOff x="4743337" y="1439313"/>
            <a:chExt cx="351840" cy="408100"/>
          </a:xfrm>
        </p:grpSpPr>
        <p:sp>
          <p:nvSpPr>
            <p:cNvPr id="1474" name="Google Shape;1474;p66"/>
            <p:cNvSpPr/>
            <p:nvPr/>
          </p:nvSpPr>
          <p:spPr>
            <a:xfrm>
              <a:off x="4849537" y="1523991"/>
              <a:ext cx="140276" cy="154952"/>
            </a:xfrm>
            <a:custGeom>
              <a:rect b="b" l="l" r="r" t="t"/>
              <a:pathLst>
                <a:path extrusionOk="0" h="4359" w="4026">
                  <a:moveTo>
                    <a:pt x="1334" y="0"/>
                  </a:moveTo>
                  <a:cubicBezTo>
                    <a:pt x="596" y="0"/>
                    <a:pt x="1" y="595"/>
                    <a:pt x="1" y="1334"/>
                  </a:cubicBezTo>
                  <a:lnTo>
                    <a:pt x="1" y="2358"/>
                  </a:lnTo>
                  <a:cubicBezTo>
                    <a:pt x="1" y="3453"/>
                    <a:pt x="882" y="4358"/>
                    <a:pt x="2001" y="4358"/>
                  </a:cubicBezTo>
                  <a:cubicBezTo>
                    <a:pt x="3120" y="4358"/>
                    <a:pt x="4025" y="3453"/>
                    <a:pt x="4025" y="2358"/>
                  </a:cubicBezTo>
                  <a:lnTo>
                    <a:pt x="4025" y="1667"/>
                  </a:lnTo>
                  <a:cubicBezTo>
                    <a:pt x="4025" y="1500"/>
                    <a:pt x="3882" y="1334"/>
                    <a:pt x="3692" y="1334"/>
                  </a:cubicBezTo>
                  <a:cubicBezTo>
                    <a:pt x="3501" y="1334"/>
                    <a:pt x="3358" y="1500"/>
                    <a:pt x="3358" y="1667"/>
                  </a:cubicBezTo>
                  <a:lnTo>
                    <a:pt x="3358" y="2024"/>
                  </a:lnTo>
                  <a:cubicBezTo>
                    <a:pt x="3358" y="2191"/>
                    <a:pt x="3192" y="2358"/>
                    <a:pt x="3025" y="2358"/>
                  </a:cubicBezTo>
                  <a:cubicBezTo>
                    <a:pt x="2834" y="2358"/>
                    <a:pt x="2668" y="2191"/>
                    <a:pt x="2668" y="2024"/>
                  </a:cubicBezTo>
                  <a:lnTo>
                    <a:pt x="2668" y="1334"/>
                  </a:lnTo>
                  <a:cubicBezTo>
                    <a:pt x="2668" y="595"/>
                    <a:pt x="2072" y="0"/>
                    <a:pt x="1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4802256" y="1571378"/>
              <a:ext cx="24912" cy="48309"/>
            </a:xfrm>
            <a:custGeom>
              <a:rect b="b" l="l" r="r" t="t"/>
              <a:pathLst>
                <a:path extrusionOk="0" h="1359" w="715">
                  <a:moveTo>
                    <a:pt x="667" y="1"/>
                  </a:moveTo>
                  <a:cubicBezTo>
                    <a:pt x="310" y="1"/>
                    <a:pt x="0" y="310"/>
                    <a:pt x="0" y="691"/>
                  </a:cubicBezTo>
                  <a:cubicBezTo>
                    <a:pt x="0" y="1049"/>
                    <a:pt x="310" y="1358"/>
                    <a:pt x="667" y="1358"/>
                  </a:cubicBezTo>
                  <a:lnTo>
                    <a:pt x="715" y="1358"/>
                  </a:lnTo>
                  <a:cubicBezTo>
                    <a:pt x="691" y="1239"/>
                    <a:pt x="667" y="1120"/>
                    <a:pt x="667" y="1025"/>
                  </a:cubicBez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5011344" y="1571378"/>
              <a:ext cx="24912" cy="48309"/>
            </a:xfrm>
            <a:custGeom>
              <a:rect b="b" l="l" r="r" t="t"/>
              <a:pathLst>
                <a:path extrusionOk="0" h="1359" w="715">
                  <a:moveTo>
                    <a:pt x="0" y="1"/>
                  </a:moveTo>
                  <a:cubicBezTo>
                    <a:pt x="24" y="120"/>
                    <a:pt x="48" y="215"/>
                    <a:pt x="48" y="334"/>
                  </a:cubicBezTo>
                  <a:lnTo>
                    <a:pt x="48" y="1025"/>
                  </a:lnTo>
                  <a:cubicBezTo>
                    <a:pt x="48" y="1120"/>
                    <a:pt x="24" y="1239"/>
                    <a:pt x="24" y="1358"/>
                  </a:cubicBezTo>
                  <a:lnTo>
                    <a:pt x="48" y="1358"/>
                  </a:lnTo>
                  <a:cubicBezTo>
                    <a:pt x="429" y="1358"/>
                    <a:pt x="715" y="1049"/>
                    <a:pt x="715" y="691"/>
                  </a:cubicBezTo>
                  <a:cubicBezTo>
                    <a:pt x="715" y="310"/>
                    <a:pt x="429" y="1"/>
                    <a:pt x="4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803057" y="1439313"/>
              <a:ext cx="233201" cy="115174"/>
            </a:xfrm>
            <a:custGeom>
              <a:rect b="b" l="l" r="r" t="t"/>
              <a:pathLst>
                <a:path extrusionOk="0" h="3240" w="6693">
                  <a:moveTo>
                    <a:pt x="3335" y="1"/>
                  </a:moveTo>
                  <a:cubicBezTo>
                    <a:pt x="1549" y="1"/>
                    <a:pt x="72" y="1453"/>
                    <a:pt x="1" y="3239"/>
                  </a:cubicBezTo>
                  <a:cubicBezTo>
                    <a:pt x="191" y="3120"/>
                    <a:pt x="406" y="3049"/>
                    <a:pt x="644" y="3049"/>
                  </a:cubicBezTo>
                  <a:lnTo>
                    <a:pt x="763" y="3049"/>
                  </a:lnTo>
                  <a:cubicBezTo>
                    <a:pt x="1049" y="2263"/>
                    <a:pt x="1787" y="1715"/>
                    <a:pt x="2668" y="1715"/>
                  </a:cubicBezTo>
                  <a:cubicBezTo>
                    <a:pt x="3549" y="1715"/>
                    <a:pt x="4288" y="2263"/>
                    <a:pt x="4573" y="3049"/>
                  </a:cubicBezTo>
                  <a:lnTo>
                    <a:pt x="6026" y="3049"/>
                  </a:lnTo>
                  <a:cubicBezTo>
                    <a:pt x="6264" y="3049"/>
                    <a:pt x="6502" y="3120"/>
                    <a:pt x="6693" y="3239"/>
                  </a:cubicBezTo>
                  <a:cubicBezTo>
                    <a:pt x="6598" y="1453"/>
                    <a:pt x="5145" y="1"/>
                    <a:pt x="333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813858" y="1799957"/>
              <a:ext cx="210797" cy="47456"/>
            </a:xfrm>
            <a:custGeom>
              <a:rect b="b" l="l" r="r" t="t"/>
              <a:pathLst>
                <a:path extrusionOk="0" h="1335" w="6050">
                  <a:moveTo>
                    <a:pt x="0" y="1"/>
                  </a:moveTo>
                  <a:lnTo>
                    <a:pt x="0" y="1334"/>
                  </a:lnTo>
                  <a:lnTo>
                    <a:pt x="6049" y="1334"/>
                  </a:lnTo>
                  <a:lnTo>
                    <a:pt x="6049" y="1"/>
                  </a:lnTo>
                  <a:lnTo>
                    <a:pt x="5216" y="1"/>
                  </a:lnTo>
                  <a:cubicBezTo>
                    <a:pt x="4406" y="1"/>
                    <a:pt x="3692" y="429"/>
                    <a:pt x="3335" y="1144"/>
                  </a:cubicBezTo>
                  <a:cubicBezTo>
                    <a:pt x="3275" y="1263"/>
                    <a:pt x="3150" y="1322"/>
                    <a:pt x="3028" y="1322"/>
                  </a:cubicBezTo>
                  <a:cubicBezTo>
                    <a:pt x="2906" y="1322"/>
                    <a:pt x="2787" y="1263"/>
                    <a:pt x="2739" y="1144"/>
                  </a:cubicBezTo>
                  <a:cubicBezTo>
                    <a:pt x="2382" y="429"/>
                    <a:pt x="1644" y="1"/>
                    <a:pt x="8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743337" y="1696688"/>
              <a:ext cx="351840" cy="150721"/>
            </a:xfrm>
            <a:custGeom>
              <a:rect b="b" l="l" r="r" t="t"/>
              <a:pathLst>
                <a:path extrusionOk="0" h="4240" w="10098">
                  <a:moveTo>
                    <a:pt x="4144" y="0"/>
                  </a:moveTo>
                  <a:cubicBezTo>
                    <a:pt x="4025" y="119"/>
                    <a:pt x="3882" y="191"/>
                    <a:pt x="3715" y="191"/>
                  </a:cubicBezTo>
                  <a:lnTo>
                    <a:pt x="2024" y="191"/>
                  </a:lnTo>
                  <a:cubicBezTo>
                    <a:pt x="905" y="191"/>
                    <a:pt x="0" y="1119"/>
                    <a:pt x="0" y="2215"/>
                  </a:cubicBezTo>
                  <a:lnTo>
                    <a:pt x="0" y="3906"/>
                  </a:lnTo>
                  <a:cubicBezTo>
                    <a:pt x="0" y="4096"/>
                    <a:pt x="167" y="4239"/>
                    <a:pt x="357" y="4239"/>
                  </a:cubicBezTo>
                  <a:lnTo>
                    <a:pt x="1358" y="4239"/>
                  </a:lnTo>
                  <a:lnTo>
                    <a:pt x="1358" y="2548"/>
                  </a:lnTo>
                  <a:cubicBezTo>
                    <a:pt x="1358" y="2382"/>
                    <a:pt x="1501" y="2215"/>
                    <a:pt x="1691" y="2215"/>
                  </a:cubicBezTo>
                  <a:lnTo>
                    <a:pt x="2882" y="2215"/>
                  </a:lnTo>
                  <a:cubicBezTo>
                    <a:pt x="3739" y="2215"/>
                    <a:pt x="4549" y="2620"/>
                    <a:pt x="5049" y="3287"/>
                  </a:cubicBezTo>
                  <a:cubicBezTo>
                    <a:pt x="5573" y="2620"/>
                    <a:pt x="6359" y="2215"/>
                    <a:pt x="7240" y="2215"/>
                  </a:cubicBezTo>
                  <a:lnTo>
                    <a:pt x="8407" y="2215"/>
                  </a:lnTo>
                  <a:cubicBezTo>
                    <a:pt x="8597" y="2215"/>
                    <a:pt x="8764" y="2382"/>
                    <a:pt x="8764" y="2548"/>
                  </a:cubicBezTo>
                  <a:lnTo>
                    <a:pt x="8764" y="4239"/>
                  </a:lnTo>
                  <a:lnTo>
                    <a:pt x="9764" y="4239"/>
                  </a:lnTo>
                  <a:cubicBezTo>
                    <a:pt x="9955" y="4239"/>
                    <a:pt x="10098" y="4096"/>
                    <a:pt x="10098" y="3906"/>
                  </a:cubicBezTo>
                  <a:lnTo>
                    <a:pt x="10098" y="2215"/>
                  </a:lnTo>
                  <a:cubicBezTo>
                    <a:pt x="10098" y="1119"/>
                    <a:pt x="9193" y="191"/>
                    <a:pt x="8073" y="191"/>
                  </a:cubicBezTo>
                  <a:lnTo>
                    <a:pt x="6406" y="191"/>
                  </a:lnTo>
                  <a:cubicBezTo>
                    <a:pt x="6240" y="191"/>
                    <a:pt x="6073" y="119"/>
                    <a:pt x="5954" y="0"/>
                  </a:cubicBezTo>
                  <a:cubicBezTo>
                    <a:pt x="5692" y="119"/>
                    <a:pt x="5382" y="191"/>
                    <a:pt x="5049" y="191"/>
                  </a:cubicBezTo>
                  <a:cubicBezTo>
                    <a:pt x="4739" y="191"/>
                    <a:pt x="4430" y="119"/>
                    <a:pt x="414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4980648" y="1636574"/>
              <a:ext cx="55609" cy="44043"/>
            </a:xfrm>
            <a:custGeom>
              <a:rect b="b" l="l" r="r" t="t"/>
              <a:pathLst>
                <a:path extrusionOk="0" h="1239" w="1596">
                  <a:moveTo>
                    <a:pt x="1596" y="0"/>
                  </a:moveTo>
                  <a:cubicBezTo>
                    <a:pt x="1405" y="119"/>
                    <a:pt x="1191" y="191"/>
                    <a:pt x="929" y="191"/>
                  </a:cubicBezTo>
                  <a:lnTo>
                    <a:pt x="738" y="191"/>
                  </a:lnTo>
                  <a:cubicBezTo>
                    <a:pt x="572" y="596"/>
                    <a:pt x="310" y="929"/>
                    <a:pt x="0" y="1191"/>
                  </a:cubicBezTo>
                  <a:lnTo>
                    <a:pt x="1262" y="1191"/>
                  </a:lnTo>
                  <a:cubicBezTo>
                    <a:pt x="1381" y="1191"/>
                    <a:pt x="1501" y="1215"/>
                    <a:pt x="1596" y="1239"/>
                  </a:cubicBezTo>
                  <a:lnTo>
                    <a:pt x="159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4802256" y="1636574"/>
              <a:ext cx="55609" cy="44043"/>
            </a:xfrm>
            <a:custGeom>
              <a:rect b="b" l="l" r="r" t="t"/>
              <a:pathLst>
                <a:path extrusionOk="0" h="1239" w="1596">
                  <a:moveTo>
                    <a:pt x="0" y="0"/>
                  </a:moveTo>
                  <a:lnTo>
                    <a:pt x="0" y="1239"/>
                  </a:lnTo>
                  <a:cubicBezTo>
                    <a:pt x="119" y="1215"/>
                    <a:pt x="214" y="1191"/>
                    <a:pt x="333" y="1191"/>
                  </a:cubicBezTo>
                  <a:lnTo>
                    <a:pt x="1596" y="1191"/>
                  </a:lnTo>
                  <a:cubicBezTo>
                    <a:pt x="1286" y="929"/>
                    <a:pt x="1024" y="596"/>
                    <a:pt x="881" y="191"/>
                  </a:cubicBezTo>
                  <a:lnTo>
                    <a:pt x="667" y="191"/>
                  </a:lnTo>
                  <a:cubicBezTo>
                    <a:pt x="429" y="191"/>
                    <a:pt x="191" y="119"/>
                    <a:pt x="0"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66"/>
          <p:cNvGrpSpPr/>
          <p:nvPr/>
        </p:nvGrpSpPr>
        <p:grpSpPr>
          <a:xfrm>
            <a:off x="5375017" y="1439313"/>
            <a:ext cx="399956" cy="408099"/>
            <a:chOff x="5419592" y="1439313"/>
            <a:chExt cx="399956" cy="408099"/>
          </a:xfrm>
        </p:grpSpPr>
        <p:sp>
          <p:nvSpPr>
            <p:cNvPr id="1483" name="Google Shape;1483;p66"/>
            <p:cNvSpPr/>
            <p:nvPr/>
          </p:nvSpPr>
          <p:spPr>
            <a:xfrm>
              <a:off x="5525791" y="1439313"/>
              <a:ext cx="187557" cy="96547"/>
            </a:xfrm>
            <a:custGeom>
              <a:rect b="b" l="l" r="r" t="t"/>
              <a:pathLst>
                <a:path extrusionOk="0" h="2716" w="5383">
                  <a:moveTo>
                    <a:pt x="4025" y="1"/>
                  </a:moveTo>
                  <a:cubicBezTo>
                    <a:pt x="3858" y="1"/>
                    <a:pt x="3692" y="24"/>
                    <a:pt x="3525" y="96"/>
                  </a:cubicBezTo>
                  <a:lnTo>
                    <a:pt x="2501" y="525"/>
                  </a:lnTo>
                  <a:lnTo>
                    <a:pt x="2310" y="191"/>
                  </a:lnTo>
                  <a:cubicBezTo>
                    <a:pt x="2261" y="75"/>
                    <a:pt x="2142" y="6"/>
                    <a:pt x="2019" y="6"/>
                  </a:cubicBezTo>
                  <a:cubicBezTo>
                    <a:pt x="1964" y="6"/>
                    <a:pt x="1909" y="19"/>
                    <a:pt x="1858" y="48"/>
                  </a:cubicBezTo>
                  <a:cubicBezTo>
                    <a:pt x="1691" y="120"/>
                    <a:pt x="1644" y="310"/>
                    <a:pt x="1715" y="477"/>
                  </a:cubicBezTo>
                  <a:lnTo>
                    <a:pt x="1882" y="787"/>
                  </a:lnTo>
                  <a:lnTo>
                    <a:pt x="405" y="1406"/>
                  </a:lnTo>
                  <a:cubicBezTo>
                    <a:pt x="167" y="1501"/>
                    <a:pt x="0" y="1763"/>
                    <a:pt x="0" y="2049"/>
                  </a:cubicBezTo>
                  <a:cubicBezTo>
                    <a:pt x="0" y="2406"/>
                    <a:pt x="310" y="2715"/>
                    <a:pt x="667" y="2715"/>
                  </a:cubicBezTo>
                  <a:lnTo>
                    <a:pt x="4025" y="2715"/>
                  </a:lnTo>
                  <a:cubicBezTo>
                    <a:pt x="4787" y="2715"/>
                    <a:pt x="5382" y="2096"/>
                    <a:pt x="5382" y="1334"/>
                  </a:cubicBezTo>
                  <a:cubicBezTo>
                    <a:pt x="5382" y="596"/>
                    <a:pt x="4787" y="1"/>
                    <a:pt x="402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5502551" y="1559540"/>
              <a:ext cx="24111" cy="48274"/>
            </a:xfrm>
            <a:custGeom>
              <a:rect b="b" l="l" r="r" t="t"/>
              <a:pathLst>
                <a:path extrusionOk="0" h="1358" w="692">
                  <a:moveTo>
                    <a:pt x="667" y="0"/>
                  </a:moveTo>
                  <a:cubicBezTo>
                    <a:pt x="286" y="0"/>
                    <a:pt x="1" y="310"/>
                    <a:pt x="1" y="667"/>
                  </a:cubicBezTo>
                  <a:cubicBezTo>
                    <a:pt x="1" y="1048"/>
                    <a:pt x="286" y="1358"/>
                    <a:pt x="667" y="1358"/>
                  </a:cubicBezTo>
                  <a:lnTo>
                    <a:pt x="691" y="1358"/>
                  </a:lnTo>
                  <a:cubicBezTo>
                    <a:pt x="691" y="1239"/>
                    <a:pt x="667" y="1120"/>
                    <a:pt x="667" y="1024"/>
                  </a:cubicBezTo>
                  <a:lnTo>
                    <a:pt x="667"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5712476" y="1559540"/>
              <a:ext cx="24111" cy="48274"/>
            </a:xfrm>
            <a:custGeom>
              <a:rect b="b" l="l" r="r" t="t"/>
              <a:pathLst>
                <a:path extrusionOk="0" h="1358" w="692">
                  <a:moveTo>
                    <a:pt x="24" y="0"/>
                  </a:moveTo>
                  <a:lnTo>
                    <a:pt x="24" y="1024"/>
                  </a:lnTo>
                  <a:cubicBezTo>
                    <a:pt x="24" y="1120"/>
                    <a:pt x="1" y="1239"/>
                    <a:pt x="1" y="1358"/>
                  </a:cubicBezTo>
                  <a:lnTo>
                    <a:pt x="24" y="1358"/>
                  </a:lnTo>
                  <a:cubicBezTo>
                    <a:pt x="405" y="1358"/>
                    <a:pt x="691" y="1048"/>
                    <a:pt x="691" y="667"/>
                  </a:cubicBezTo>
                  <a:cubicBezTo>
                    <a:pt x="691" y="310"/>
                    <a:pt x="405" y="0"/>
                    <a:pt x="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5549031" y="1555309"/>
              <a:ext cx="141077" cy="112614"/>
            </a:xfrm>
            <a:custGeom>
              <a:rect b="b" l="l" r="r" t="t"/>
              <a:pathLst>
                <a:path extrusionOk="0" h="3168" w="4049">
                  <a:moveTo>
                    <a:pt x="4049" y="0"/>
                  </a:moveTo>
                  <a:cubicBezTo>
                    <a:pt x="3834" y="72"/>
                    <a:pt x="3596" y="119"/>
                    <a:pt x="3358" y="119"/>
                  </a:cubicBezTo>
                  <a:lnTo>
                    <a:pt x="0" y="119"/>
                  </a:lnTo>
                  <a:lnTo>
                    <a:pt x="0" y="1143"/>
                  </a:lnTo>
                  <a:cubicBezTo>
                    <a:pt x="0" y="2239"/>
                    <a:pt x="905" y="3168"/>
                    <a:pt x="2024" y="3168"/>
                  </a:cubicBezTo>
                  <a:cubicBezTo>
                    <a:pt x="3144" y="3168"/>
                    <a:pt x="4049" y="2239"/>
                    <a:pt x="4049" y="1143"/>
                  </a:cubicBezTo>
                  <a:lnTo>
                    <a:pt x="404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5701675" y="1750011"/>
              <a:ext cx="20801" cy="57587"/>
            </a:xfrm>
            <a:custGeom>
              <a:rect b="b" l="l" r="r" t="t"/>
              <a:pathLst>
                <a:path extrusionOk="0" h="1620" w="597">
                  <a:moveTo>
                    <a:pt x="1" y="1"/>
                  </a:moveTo>
                  <a:lnTo>
                    <a:pt x="1" y="1620"/>
                  </a:lnTo>
                  <a:lnTo>
                    <a:pt x="596" y="739"/>
                  </a:lnTo>
                  <a:lnTo>
                    <a:pt x="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5516663" y="1750011"/>
              <a:ext cx="20766" cy="57587"/>
            </a:xfrm>
            <a:custGeom>
              <a:rect b="b" l="l" r="r" t="t"/>
              <a:pathLst>
                <a:path extrusionOk="0" h="1620" w="596">
                  <a:moveTo>
                    <a:pt x="596" y="1"/>
                  </a:moveTo>
                  <a:lnTo>
                    <a:pt x="0" y="739"/>
                  </a:lnTo>
                  <a:lnTo>
                    <a:pt x="596" y="1620"/>
                  </a:lnTo>
                  <a:lnTo>
                    <a:pt x="596"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5560634" y="1768639"/>
              <a:ext cx="117872" cy="78773"/>
            </a:xfrm>
            <a:custGeom>
              <a:rect b="b" l="l" r="r" t="t"/>
              <a:pathLst>
                <a:path extrusionOk="0" h="2216" w="3383">
                  <a:moveTo>
                    <a:pt x="1" y="0"/>
                  </a:moveTo>
                  <a:lnTo>
                    <a:pt x="1" y="2215"/>
                  </a:lnTo>
                  <a:lnTo>
                    <a:pt x="3382" y="2215"/>
                  </a:lnTo>
                  <a:lnTo>
                    <a:pt x="3382" y="0"/>
                  </a:lnTo>
                  <a:cubicBezTo>
                    <a:pt x="3025" y="334"/>
                    <a:pt x="2549" y="524"/>
                    <a:pt x="2025" y="524"/>
                  </a:cubicBezTo>
                  <a:lnTo>
                    <a:pt x="1358" y="524"/>
                  </a:lnTo>
                  <a:cubicBezTo>
                    <a:pt x="834" y="524"/>
                    <a:pt x="358" y="334"/>
                    <a:pt x="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5701675" y="1704295"/>
              <a:ext cx="117872" cy="143114"/>
            </a:xfrm>
            <a:custGeom>
              <a:rect b="b" l="l" r="r" t="t"/>
              <a:pathLst>
                <a:path extrusionOk="0" h="4026" w="3383">
                  <a:moveTo>
                    <a:pt x="1" y="1"/>
                  </a:moveTo>
                  <a:lnTo>
                    <a:pt x="1" y="215"/>
                  </a:lnTo>
                  <a:lnTo>
                    <a:pt x="1263" y="1787"/>
                  </a:lnTo>
                  <a:cubicBezTo>
                    <a:pt x="1358" y="1906"/>
                    <a:pt x="1358" y="2072"/>
                    <a:pt x="1287" y="2191"/>
                  </a:cubicBezTo>
                  <a:lnTo>
                    <a:pt x="72" y="4025"/>
                  </a:lnTo>
                  <a:lnTo>
                    <a:pt x="3049" y="4025"/>
                  </a:lnTo>
                  <a:cubicBezTo>
                    <a:pt x="3240" y="4025"/>
                    <a:pt x="3383" y="3882"/>
                    <a:pt x="3383" y="3692"/>
                  </a:cubicBezTo>
                  <a:lnTo>
                    <a:pt x="3383" y="2001"/>
                  </a:lnTo>
                  <a:cubicBezTo>
                    <a:pt x="3383" y="905"/>
                    <a:pt x="2454" y="1"/>
                    <a:pt x="1335"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5419592" y="1704295"/>
              <a:ext cx="117837" cy="143114"/>
            </a:xfrm>
            <a:custGeom>
              <a:rect b="b" l="l" r="r" t="t"/>
              <a:pathLst>
                <a:path extrusionOk="0" h="4026" w="3382">
                  <a:moveTo>
                    <a:pt x="2048" y="1"/>
                  </a:moveTo>
                  <a:cubicBezTo>
                    <a:pt x="929" y="1"/>
                    <a:pt x="0" y="905"/>
                    <a:pt x="0" y="2001"/>
                  </a:cubicBezTo>
                  <a:lnTo>
                    <a:pt x="0" y="3692"/>
                  </a:lnTo>
                  <a:cubicBezTo>
                    <a:pt x="0" y="3882"/>
                    <a:pt x="143" y="4025"/>
                    <a:pt x="333" y="4025"/>
                  </a:cubicBezTo>
                  <a:lnTo>
                    <a:pt x="3310" y="4025"/>
                  </a:lnTo>
                  <a:lnTo>
                    <a:pt x="2096" y="2191"/>
                  </a:lnTo>
                  <a:cubicBezTo>
                    <a:pt x="2024" y="2072"/>
                    <a:pt x="2024" y="1906"/>
                    <a:pt x="2120" y="1787"/>
                  </a:cubicBezTo>
                  <a:lnTo>
                    <a:pt x="3382" y="215"/>
                  </a:lnTo>
                  <a:lnTo>
                    <a:pt x="338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5560634" y="1678913"/>
              <a:ext cx="117872" cy="84674"/>
            </a:xfrm>
            <a:custGeom>
              <a:rect b="b" l="l" r="r" t="t"/>
              <a:pathLst>
                <a:path extrusionOk="0" h="2382" w="3383">
                  <a:moveTo>
                    <a:pt x="358" y="0"/>
                  </a:moveTo>
                  <a:lnTo>
                    <a:pt x="358" y="24"/>
                  </a:lnTo>
                  <a:cubicBezTo>
                    <a:pt x="358" y="286"/>
                    <a:pt x="215" y="476"/>
                    <a:pt x="1" y="595"/>
                  </a:cubicBezTo>
                  <a:lnTo>
                    <a:pt x="1" y="1048"/>
                  </a:lnTo>
                  <a:cubicBezTo>
                    <a:pt x="1" y="1786"/>
                    <a:pt x="620" y="2382"/>
                    <a:pt x="1358" y="2382"/>
                  </a:cubicBezTo>
                  <a:lnTo>
                    <a:pt x="2025" y="2382"/>
                  </a:lnTo>
                  <a:cubicBezTo>
                    <a:pt x="2763" y="2382"/>
                    <a:pt x="3382" y="1786"/>
                    <a:pt x="3382" y="1048"/>
                  </a:cubicBezTo>
                  <a:lnTo>
                    <a:pt x="3382" y="595"/>
                  </a:lnTo>
                  <a:cubicBezTo>
                    <a:pt x="3168" y="476"/>
                    <a:pt x="3025" y="286"/>
                    <a:pt x="3025" y="24"/>
                  </a:cubicBezTo>
                  <a:lnTo>
                    <a:pt x="3025" y="0"/>
                  </a:lnTo>
                  <a:cubicBezTo>
                    <a:pt x="2644" y="214"/>
                    <a:pt x="2191" y="357"/>
                    <a:pt x="1691" y="357"/>
                  </a:cubicBezTo>
                  <a:cubicBezTo>
                    <a:pt x="1191" y="357"/>
                    <a:pt x="739" y="214"/>
                    <a:pt x="358"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6"/>
          <p:cNvGrpSpPr/>
          <p:nvPr/>
        </p:nvGrpSpPr>
        <p:grpSpPr>
          <a:xfrm>
            <a:off x="6099799" y="1487589"/>
            <a:ext cx="399955" cy="311548"/>
            <a:chOff x="6104139" y="1487589"/>
            <a:chExt cx="399955" cy="311548"/>
          </a:xfrm>
        </p:grpSpPr>
        <p:sp>
          <p:nvSpPr>
            <p:cNvPr id="1494" name="Google Shape;1494;p66"/>
            <p:cNvSpPr/>
            <p:nvPr/>
          </p:nvSpPr>
          <p:spPr>
            <a:xfrm>
              <a:off x="6432702" y="1526515"/>
              <a:ext cx="71392" cy="233689"/>
            </a:xfrm>
            <a:custGeom>
              <a:rect b="b" l="l" r="r" t="t"/>
              <a:pathLst>
                <a:path extrusionOk="0" h="6574" w="2049">
                  <a:moveTo>
                    <a:pt x="1" y="1"/>
                  </a:moveTo>
                  <a:lnTo>
                    <a:pt x="1" y="6573"/>
                  </a:lnTo>
                  <a:cubicBezTo>
                    <a:pt x="1215" y="5954"/>
                    <a:pt x="2049" y="4692"/>
                    <a:pt x="2049" y="3287"/>
                  </a:cubicBezTo>
                  <a:cubicBezTo>
                    <a:pt x="2049" y="1882"/>
                    <a:pt x="1215" y="620"/>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6104139" y="1487589"/>
              <a:ext cx="305360" cy="311538"/>
            </a:xfrm>
            <a:custGeom>
              <a:rect b="b" l="l" r="r" t="t"/>
              <a:pathLst>
                <a:path extrusionOk="0" h="8764" w="8764">
                  <a:moveTo>
                    <a:pt x="4406" y="2024"/>
                  </a:moveTo>
                  <a:cubicBezTo>
                    <a:pt x="5692" y="2024"/>
                    <a:pt x="6740" y="3096"/>
                    <a:pt x="6740" y="4382"/>
                  </a:cubicBezTo>
                  <a:cubicBezTo>
                    <a:pt x="6740" y="5049"/>
                    <a:pt x="6478" y="5644"/>
                    <a:pt x="6025" y="6073"/>
                  </a:cubicBezTo>
                  <a:lnTo>
                    <a:pt x="6406" y="6073"/>
                  </a:lnTo>
                  <a:cubicBezTo>
                    <a:pt x="6597" y="6073"/>
                    <a:pt x="6740" y="6216"/>
                    <a:pt x="6740" y="6406"/>
                  </a:cubicBezTo>
                  <a:cubicBezTo>
                    <a:pt x="6740" y="6597"/>
                    <a:pt x="6597" y="6740"/>
                    <a:pt x="6406" y="6740"/>
                  </a:cubicBezTo>
                  <a:lnTo>
                    <a:pt x="4406" y="6740"/>
                  </a:lnTo>
                  <a:cubicBezTo>
                    <a:pt x="3096" y="6740"/>
                    <a:pt x="2048" y="5692"/>
                    <a:pt x="2048" y="4382"/>
                  </a:cubicBezTo>
                  <a:cubicBezTo>
                    <a:pt x="2048" y="3096"/>
                    <a:pt x="3096" y="2024"/>
                    <a:pt x="4406" y="2024"/>
                  </a:cubicBezTo>
                  <a:close/>
                  <a:moveTo>
                    <a:pt x="3191" y="0"/>
                  </a:moveTo>
                  <a:lnTo>
                    <a:pt x="0" y="3167"/>
                  </a:lnTo>
                  <a:lnTo>
                    <a:pt x="0" y="5596"/>
                  </a:lnTo>
                  <a:lnTo>
                    <a:pt x="3191" y="8764"/>
                  </a:lnTo>
                  <a:lnTo>
                    <a:pt x="5596" y="8764"/>
                  </a:lnTo>
                  <a:lnTo>
                    <a:pt x="8764" y="5596"/>
                  </a:lnTo>
                  <a:lnTo>
                    <a:pt x="8764" y="3167"/>
                  </a:lnTo>
                  <a:lnTo>
                    <a:pt x="559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6332286" y="1487589"/>
              <a:ext cx="77211" cy="78738"/>
            </a:xfrm>
            <a:custGeom>
              <a:rect b="b" l="l" r="r" t="t"/>
              <a:pathLst>
                <a:path extrusionOk="0" h="2215" w="2216">
                  <a:moveTo>
                    <a:pt x="1" y="0"/>
                  </a:moveTo>
                  <a:lnTo>
                    <a:pt x="2216" y="2215"/>
                  </a:lnTo>
                  <a:lnTo>
                    <a:pt x="2216" y="357"/>
                  </a:lnTo>
                  <a:cubicBezTo>
                    <a:pt x="2216" y="167"/>
                    <a:pt x="2073" y="0"/>
                    <a:pt x="188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6198701" y="1583251"/>
              <a:ext cx="117036" cy="120222"/>
            </a:xfrm>
            <a:custGeom>
              <a:rect b="b" l="l" r="r" t="t"/>
              <a:pathLst>
                <a:path extrusionOk="0" h="3382" w="3359">
                  <a:moveTo>
                    <a:pt x="1692" y="691"/>
                  </a:moveTo>
                  <a:cubicBezTo>
                    <a:pt x="1858" y="691"/>
                    <a:pt x="2025" y="834"/>
                    <a:pt x="2025" y="1024"/>
                  </a:cubicBezTo>
                  <a:cubicBezTo>
                    <a:pt x="2025" y="1215"/>
                    <a:pt x="1858" y="1358"/>
                    <a:pt x="1692" y="1358"/>
                  </a:cubicBezTo>
                  <a:cubicBezTo>
                    <a:pt x="1501" y="1358"/>
                    <a:pt x="1334" y="1215"/>
                    <a:pt x="1334" y="1024"/>
                  </a:cubicBezTo>
                  <a:cubicBezTo>
                    <a:pt x="1334" y="834"/>
                    <a:pt x="1501" y="691"/>
                    <a:pt x="1692" y="691"/>
                  </a:cubicBezTo>
                  <a:close/>
                  <a:moveTo>
                    <a:pt x="1001" y="1358"/>
                  </a:moveTo>
                  <a:cubicBezTo>
                    <a:pt x="1192" y="1358"/>
                    <a:pt x="1334" y="1500"/>
                    <a:pt x="1334" y="1691"/>
                  </a:cubicBezTo>
                  <a:cubicBezTo>
                    <a:pt x="1334" y="1881"/>
                    <a:pt x="1192" y="2024"/>
                    <a:pt x="1001" y="2024"/>
                  </a:cubicBezTo>
                  <a:cubicBezTo>
                    <a:pt x="811" y="2024"/>
                    <a:pt x="668" y="1881"/>
                    <a:pt x="668" y="1691"/>
                  </a:cubicBezTo>
                  <a:cubicBezTo>
                    <a:pt x="668" y="1500"/>
                    <a:pt x="811" y="1358"/>
                    <a:pt x="1001" y="1358"/>
                  </a:cubicBezTo>
                  <a:close/>
                  <a:moveTo>
                    <a:pt x="2358" y="1358"/>
                  </a:moveTo>
                  <a:cubicBezTo>
                    <a:pt x="2549" y="1358"/>
                    <a:pt x="2692" y="1500"/>
                    <a:pt x="2692" y="1691"/>
                  </a:cubicBezTo>
                  <a:cubicBezTo>
                    <a:pt x="2692" y="1881"/>
                    <a:pt x="2549" y="2024"/>
                    <a:pt x="2358" y="2024"/>
                  </a:cubicBezTo>
                  <a:cubicBezTo>
                    <a:pt x="2168" y="2024"/>
                    <a:pt x="2025" y="1881"/>
                    <a:pt x="2025" y="1691"/>
                  </a:cubicBezTo>
                  <a:cubicBezTo>
                    <a:pt x="2025" y="1500"/>
                    <a:pt x="2168" y="1358"/>
                    <a:pt x="2358" y="1358"/>
                  </a:cubicBezTo>
                  <a:close/>
                  <a:moveTo>
                    <a:pt x="1692" y="2024"/>
                  </a:moveTo>
                  <a:cubicBezTo>
                    <a:pt x="1858" y="2024"/>
                    <a:pt x="2025" y="2167"/>
                    <a:pt x="2025" y="2358"/>
                  </a:cubicBezTo>
                  <a:cubicBezTo>
                    <a:pt x="2025" y="2548"/>
                    <a:pt x="1858" y="2691"/>
                    <a:pt x="1692" y="2691"/>
                  </a:cubicBezTo>
                  <a:cubicBezTo>
                    <a:pt x="1501" y="2691"/>
                    <a:pt x="1334" y="2548"/>
                    <a:pt x="1334" y="2358"/>
                  </a:cubicBezTo>
                  <a:cubicBezTo>
                    <a:pt x="1334" y="2167"/>
                    <a:pt x="1501" y="2024"/>
                    <a:pt x="1692" y="2024"/>
                  </a:cubicBezTo>
                  <a:close/>
                  <a:moveTo>
                    <a:pt x="1692" y="0"/>
                  </a:moveTo>
                  <a:cubicBezTo>
                    <a:pt x="763" y="0"/>
                    <a:pt x="1" y="762"/>
                    <a:pt x="1" y="1691"/>
                  </a:cubicBezTo>
                  <a:cubicBezTo>
                    <a:pt x="1" y="2620"/>
                    <a:pt x="763" y="3382"/>
                    <a:pt x="1692" y="3382"/>
                  </a:cubicBezTo>
                  <a:cubicBezTo>
                    <a:pt x="2597" y="3382"/>
                    <a:pt x="3359" y="2620"/>
                    <a:pt x="3359" y="1691"/>
                  </a:cubicBezTo>
                  <a:cubicBezTo>
                    <a:pt x="3359" y="762"/>
                    <a:pt x="2597" y="0"/>
                    <a:pt x="169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6332286" y="1720399"/>
              <a:ext cx="77211" cy="78738"/>
            </a:xfrm>
            <a:custGeom>
              <a:rect b="b" l="l" r="r" t="t"/>
              <a:pathLst>
                <a:path extrusionOk="0" h="2215" w="2216">
                  <a:moveTo>
                    <a:pt x="2216" y="0"/>
                  </a:moveTo>
                  <a:lnTo>
                    <a:pt x="1" y="2215"/>
                  </a:lnTo>
                  <a:lnTo>
                    <a:pt x="1882" y="2215"/>
                  </a:lnTo>
                  <a:cubicBezTo>
                    <a:pt x="2073" y="2215"/>
                    <a:pt x="2216" y="2048"/>
                    <a:pt x="2216" y="1858"/>
                  </a:cubicBezTo>
                  <a:lnTo>
                    <a:pt x="2216"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6104139" y="1487589"/>
              <a:ext cx="78012" cy="78738"/>
            </a:xfrm>
            <a:custGeom>
              <a:rect b="b" l="l" r="r" t="t"/>
              <a:pathLst>
                <a:path extrusionOk="0" h="2215" w="2239">
                  <a:moveTo>
                    <a:pt x="333" y="0"/>
                  </a:moveTo>
                  <a:cubicBezTo>
                    <a:pt x="143" y="0"/>
                    <a:pt x="0" y="167"/>
                    <a:pt x="0" y="357"/>
                  </a:cubicBezTo>
                  <a:lnTo>
                    <a:pt x="0" y="2215"/>
                  </a:lnTo>
                  <a:lnTo>
                    <a:pt x="2239"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6104139" y="1720399"/>
              <a:ext cx="78012" cy="78738"/>
            </a:xfrm>
            <a:custGeom>
              <a:rect b="b" l="l" r="r" t="t"/>
              <a:pathLst>
                <a:path extrusionOk="0" h="2215" w="2239">
                  <a:moveTo>
                    <a:pt x="0" y="0"/>
                  </a:moveTo>
                  <a:lnTo>
                    <a:pt x="0" y="1858"/>
                  </a:lnTo>
                  <a:cubicBezTo>
                    <a:pt x="0" y="2048"/>
                    <a:pt x="143" y="2215"/>
                    <a:pt x="333" y="2215"/>
                  </a:cubicBezTo>
                  <a:lnTo>
                    <a:pt x="2239" y="2215"/>
                  </a:lnTo>
                  <a:lnTo>
                    <a:pt x="0"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6"/>
          <p:cNvGrpSpPr/>
          <p:nvPr/>
        </p:nvGrpSpPr>
        <p:grpSpPr>
          <a:xfrm>
            <a:off x="6824580" y="1439313"/>
            <a:ext cx="399992" cy="408092"/>
            <a:chOff x="6799452" y="1439313"/>
            <a:chExt cx="399992" cy="408092"/>
          </a:xfrm>
        </p:grpSpPr>
        <p:sp>
          <p:nvSpPr>
            <p:cNvPr id="1502" name="Google Shape;1502;p66"/>
            <p:cNvSpPr/>
            <p:nvPr/>
          </p:nvSpPr>
          <p:spPr>
            <a:xfrm>
              <a:off x="6869973" y="1500280"/>
              <a:ext cx="93796" cy="23746"/>
            </a:xfrm>
            <a:custGeom>
              <a:rect b="b" l="l" r="r" t="t"/>
              <a:pathLst>
                <a:path extrusionOk="0" h="668" w="2692">
                  <a:moveTo>
                    <a:pt x="1" y="0"/>
                  </a:moveTo>
                  <a:lnTo>
                    <a:pt x="1" y="667"/>
                  </a:lnTo>
                  <a:lnTo>
                    <a:pt x="2692" y="667"/>
                  </a:lnTo>
                  <a:lnTo>
                    <a:pt x="2692"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7034289" y="1762702"/>
              <a:ext cx="23240" cy="23746"/>
            </a:xfrm>
            <a:custGeom>
              <a:rect b="b" l="l" r="r" t="t"/>
              <a:pathLst>
                <a:path extrusionOk="0" h="668" w="667">
                  <a:moveTo>
                    <a:pt x="0" y="1"/>
                  </a:moveTo>
                  <a:lnTo>
                    <a:pt x="0" y="668"/>
                  </a:lnTo>
                  <a:lnTo>
                    <a:pt x="667" y="668"/>
                  </a:ln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6"/>
            <p:cNvSpPr/>
            <p:nvPr/>
          </p:nvSpPr>
          <p:spPr>
            <a:xfrm>
              <a:off x="6940529" y="1762702"/>
              <a:ext cx="23240" cy="23746"/>
            </a:xfrm>
            <a:custGeom>
              <a:rect b="b" l="l" r="r" t="t"/>
              <a:pathLst>
                <a:path extrusionOk="0" h="668" w="667">
                  <a:moveTo>
                    <a:pt x="0" y="1"/>
                  </a:moveTo>
                  <a:lnTo>
                    <a:pt x="0" y="668"/>
                  </a:lnTo>
                  <a:lnTo>
                    <a:pt x="667" y="668"/>
                  </a:ln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6799452" y="1439313"/>
              <a:ext cx="399156" cy="143967"/>
            </a:xfrm>
            <a:custGeom>
              <a:rect b="b" l="l" r="r" t="t"/>
              <a:pathLst>
                <a:path extrusionOk="0" h="4050" w="11456">
                  <a:moveTo>
                    <a:pt x="6407" y="1025"/>
                  </a:moveTo>
                  <a:cubicBezTo>
                    <a:pt x="6597" y="1025"/>
                    <a:pt x="6740" y="1191"/>
                    <a:pt x="6740" y="1358"/>
                  </a:cubicBezTo>
                  <a:cubicBezTo>
                    <a:pt x="6740" y="1549"/>
                    <a:pt x="6597" y="1715"/>
                    <a:pt x="6407" y="1715"/>
                  </a:cubicBezTo>
                  <a:cubicBezTo>
                    <a:pt x="6216" y="1715"/>
                    <a:pt x="6073" y="1549"/>
                    <a:pt x="6073" y="1358"/>
                  </a:cubicBezTo>
                  <a:cubicBezTo>
                    <a:pt x="6073" y="1191"/>
                    <a:pt x="6216" y="1025"/>
                    <a:pt x="6407" y="1025"/>
                  </a:cubicBezTo>
                  <a:close/>
                  <a:moveTo>
                    <a:pt x="7740" y="1025"/>
                  </a:moveTo>
                  <a:cubicBezTo>
                    <a:pt x="7931" y="1025"/>
                    <a:pt x="8074" y="1191"/>
                    <a:pt x="8074" y="1358"/>
                  </a:cubicBezTo>
                  <a:cubicBezTo>
                    <a:pt x="8074" y="1549"/>
                    <a:pt x="7931" y="1715"/>
                    <a:pt x="7740" y="1715"/>
                  </a:cubicBezTo>
                  <a:cubicBezTo>
                    <a:pt x="7550" y="1715"/>
                    <a:pt x="7407" y="1549"/>
                    <a:pt x="7407" y="1358"/>
                  </a:cubicBezTo>
                  <a:cubicBezTo>
                    <a:pt x="7407" y="1191"/>
                    <a:pt x="7550" y="1025"/>
                    <a:pt x="7740" y="1025"/>
                  </a:cubicBezTo>
                  <a:close/>
                  <a:moveTo>
                    <a:pt x="9764" y="1025"/>
                  </a:moveTo>
                  <a:cubicBezTo>
                    <a:pt x="9955" y="1025"/>
                    <a:pt x="10098" y="1191"/>
                    <a:pt x="10098" y="1358"/>
                  </a:cubicBezTo>
                  <a:cubicBezTo>
                    <a:pt x="10098" y="1549"/>
                    <a:pt x="9955" y="1715"/>
                    <a:pt x="9764" y="1715"/>
                  </a:cubicBezTo>
                  <a:lnTo>
                    <a:pt x="9098" y="1715"/>
                  </a:lnTo>
                  <a:cubicBezTo>
                    <a:pt x="8907" y="1715"/>
                    <a:pt x="8764" y="1549"/>
                    <a:pt x="8764" y="1358"/>
                  </a:cubicBezTo>
                  <a:cubicBezTo>
                    <a:pt x="8764" y="1191"/>
                    <a:pt x="8907" y="1025"/>
                    <a:pt x="9098" y="1025"/>
                  </a:cubicBezTo>
                  <a:close/>
                  <a:moveTo>
                    <a:pt x="5049" y="1025"/>
                  </a:moveTo>
                  <a:cubicBezTo>
                    <a:pt x="5240" y="1025"/>
                    <a:pt x="5383" y="1191"/>
                    <a:pt x="5383" y="1358"/>
                  </a:cubicBezTo>
                  <a:lnTo>
                    <a:pt x="5383" y="2715"/>
                  </a:lnTo>
                  <a:cubicBezTo>
                    <a:pt x="5383" y="2906"/>
                    <a:pt x="5240" y="3049"/>
                    <a:pt x="5049" y="3049"/>
                  </a:cubicBezTo>
                  <a:lnTo>
                    <a:pt x="1691" y="3049"/>
                  </a:lnTo>
                  <a:cubicBezTo>
                    <a:pt x="1501" y="3049"/>
                    <a:pt x="1358" y="2906"/>
                    <a:pt x="1358" y="2715"/>
                  </a:cubicBezTo>
                  <a:lnTo>
                    <a:pt x="1358" y="1358"/>
                  </a:lnTo>
                  <a:cubicBezTo>
                    <a:pt x="1358" y="1191"/>
                    <a:pt x="1501" y="1025"/>
                    <a:pt x="1691" y="1025"/>
                  </a:cubicBezTo>
                  <a:close/>
                  <a:moveTo>
                    <a:pt x="6407" y="2382"/>
                  </a:moveTo>
                  <a:cubicBezTo>
                    <a:pt x="6597" y="2382"/>
                    <a:pt x="6740" y="2525"/>
                    <a:pt x="6740" y="2715"/>
                  </a:cubicBezTo>
                  <a:cubicBezTo>
                    <a:pt x="6740" y="2906"/>
                    <a:pt x="6597" y="3049"/>
                    <a:pt x="6407" y="3049"/>
                  </a:cubicBezTo>
                  <a:cubicBezTo>
                    <a:pt x="6216" y="3049"/>
                    <a:pt x="6073" y="2906"/>
                    <a:pt x="6073" y="2715"/>
                  </a:cubicBezTo>
                  <a:cubicBezTo>
                    <a:pt x="6073" y="2525"/>
                    <a:pt x="6216" y="2382"/>
                    <a:pt x="6407" y="2382"/>
                  </a:cubicBezTo>
                  <a:close/>
                  <a:moveTo>
                    <a:pt x="7740" y="2382"/>
                  </a:moveTo>
                  <a:cubicBezTo>
                    <a:pt x="7931" y="2382"/>
                    <a:pt x="8074" y="2525"/>
                    <a:pt x="8074" y="2715"/>
                  </a:cubicBezTo>
                  <a:cubicBezTo>
                    <a:pt x="8074" y="2906"/>
                    <a:pt x="7931" y="3049"/>
                    <a:pt x="7740" y="3049"/>
                  </a:cubicBezTo>
                  <a:cubicBezTo>
                    <a:pt x="7550" y="3049"/>
                    <a:pt x="7407" y="2906"/>
                    <a:pt x="7407" y="2715"/>
                  </a:cubicBezTo>
                  <a:cubicBezTo>
                    <a:pt x="7407" y="2525"/>
                    <a:pt x="7550" y="2382"/>
                    <a:pt x="7740" y="2382"/>
                  </a:cubicBezTo>
                  <a:close/>
                  <a:moveTo>
                    <a:pt x="9764" y="2382"/>
                  </a:moveTo>
                  <a:cubicBezTo>
                    <a:pt x="9955" y="2382"/>
                    <a:pt x="10098" y="2525"/>
                    <a:pt x="10098" y="2715"/>
                  </a:cubicBezTo>
                  <a:cubicBezTo>
                    <a:pt x="10098" y="2906"/>
                    <a:pt x="9955" y="3049"/>
                    <a:pt x="9764" y="3049"/>
                  </a:cubicBezTo>
                  <a:lnTo>
                    <a:pt x="9098" y="3049"/>
                  </a:lnTo>
                  <a:cubicBezTo>
                    <a:pt x="8907" y="3049"/>
                    <a:pt x="8764" y="2906"/>
                    <a:pt x="8764" y="2715"/>
                  </a:cubicBezTo>
                  <a:cubicBezTo>
                    <a:pt x="8764" y="2525"/>
                    <a:pt x="8907" y="2382"/>
                    <a:pt x="9098" y="2382"/>
                  </a:cubicBezTo>
                  <a:close/>
                  <a:moveTo>
                    <a:pt x="334" y="1"/>
                  </a:moveTo>
                  <a:cubicBezTo>
                    <a:pt x="143" y="1"/>
                    <a:pt x="1" y="144"/>
                    <a:pt x="1" y="334"/>
                  </a:cubicBezTo>
                  <a:lnTo>
                    <a:pt x="1" y="4049"/>
                  </a:lnTo>
                  <a:lnTo>
                    <a:pt x="11455" y="4049"/>
                  </a:lnTo>
                  <a:lnTo>
                    <a:pt x="11455" y="334"/>
                  </a:lnTo>
                  <a:cubicBezTo>
                    <a:pt x="11455" y="144"/>
                    <a:pt x="11312" y="1"/>
                    <a:pt x="1112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6"/>
            <p:cNvSpPr/>
            <p:nvPr/>
          </p:nvSpPr>
          <p:spPr>
            <a:xfrm>
              <a:off x="6869973" y="1667040"/>
              <a:ext cx="23275" cy="23746"/>
            </a:xfrm>
            <a:custGeom>
              <a:rect b="b" l="l" r="r" t="t"/>
              <a:pathLst>
                <a:path extrusionOk="0" h="668" w="668">
                  <a:moveTo>
                    <a:pt x="1" y="1"/>
                  </a:moveTo>
                  <a:lnTo>
                    <a:pt x="1" y="668"/>
                  </a:lnTo>
                  <a:lnTo>
                    <a:pt x="668" y="668"/>
                  </a:lnTo>
                  <a:lnTo>
                    <a:pt x="66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6"/>
            <p:cNvSpPr/>
            <p:nvPr/>
          </p:nvSpPr>
          <p:spPr>
            <a:xfrm>
              <a:off x="6799452" y="1607780"/>
              <a:ext cx="399992" cy="239626"/>
            </a:xfrm>
            <a:custGeom>
              <a:rect b="b" l="l" r="r" t="t"/>
              <a:pathLst>
                <a:path extrusionOk="0" h="6741" w="11480">
                  <a:moveTo>
                    <a:pt x="3049" y="1001"/>
                  </a:moveTo>
                  <a:cubicBezTo>
                    <a:pt x="3215" y="1001"/>
                    <a:pt x="3382" y="1144"/>
                    <a:pt x="3382" y="1334"/>
                  </a:cubicBezTo>
                  <a:lnTo>
                    <a:pt x="3382" y="2692"/>
                  </a:lnTo>
                  <a:cubicBezTo>
                    <a:pt x="3382" y="2858"/>
                    <a:pt x="3215" y="3025"/>
                    <a:pt x="3049" y="3025"/>
                  </a:cubicBezTo>
                  <a:lnTo>
                    <a:pt x="2692" y="3025"/>
                  </a:lnTo>
                  <a:lnTo>
                    <a:pt x="2692" y="5383"/>
                  </a:lnTo>
                  <a:cubicBezTo>
                    <a:pt x="2692" y="5549"/>
                    <a:pt x="2549" y="5716"/>
                    <a:pt x="2358" y="5716"/>
                  </a:cubicBezTo>
                  <a:cubicBezTo>
                    <a:pt x="2168" y="5716"/>
                    <a:pt x="2025" y="5549"/>
                    <a:pt x="2025" y="5383"/>
                  </a:cubicBezTo>
                  <a:lnTo>
                    <a:pt x="2025" y="3025"/>
                  </a:lnTo>
                  <a:lnTo>
                    <a:pt x="1691" y="3025"/>
                  </a:lnTo>
                  <a:cubicBezTo>
                    <a:pt x="1501" y="3025"/>
                    <a:pt x="1358" y="2858"/>
                    <a:pt x="1358" y="2692"/>
                  </a:cubicBezTo>
                  <a:lnTo>
                    <a:pt x="1358" y="1334"/>
                  </a:lnTo>
                  <a:cubicBezTo>
                    <a:pt x="1358" y="1144"/>
                    <a:pt x="1501" y="1001"/>
                    <a:pt x="1691" y="1001"/>
                  </a:cubicBezTo>
                  <a:close/>
                  <a:moveTo>
                    <a:pt x="4382" y="1001"/>
                  </a:moveTo>
                  <a:cubicBezTo>
                    <a:pt x="4573" y="1001"/>
                    <a:pt x="4716" y="1144"/>
                    <a:pt x="4716" y="1334"/>
                  </a:cubicBezTo>
                  <a:lnTo>
                    <a:pt x="4716" y="3692"/>
                  </a:lnTo>
                  <a:lnTo>
                    <a:pt x="5049" y="3692"/>
                  </a:lnTo>
                  <a:cubicBezTo>
                    <a:pt x="5240" y="3692"/>
                    <a:pt x="5383" y="3835"/>
                    <a:pt x="5383" y="4025"/>
                  </a:cubicBezTo>
                  <a:lnTo>
                    <a:pt x="5383" y="5383"/>
                  </a:lnTo>
                  <a:cubicBezTo>
                    <a:pt x="5383" y="5549"/>
                    <a:pt x="5240" y="5716"/>
                    <a:pt x="5049" y="5716"/>
                  </a:cubicBezTo>
                  <a:lnTo>
                    <a:pt x="3716" y="5716"/>
                  </a:lnTo>
                  <a:cubicBezTo>
                    <a:pt x="3525" y="5716"/>
                    <a:pt x="3382" y="5549"/>
                    <a:pt x="3382" y="5383"/>
                  </a:cubicBezTo>
                  <a:lnTo>
                    <a:pt x="3382" y="4025"/>
                  </a:lnTo>
                  <a:cubicBezTo>
                    <a:pt x="3382" y="3835"/>
                    <a:pt x="3525" y="3692"/>
                    <a:pt x="3716" y="3692"/>
                  </a:cubicBezTo>
                  <a:lnTo>
                    <a:pt x="4049" y="3692"/>
                  </a:lnTo>
                  <a:lnTo>
                    <a:pt x="4049" y="1334"/>
                  </a:lnTo>
                  <a:cubicBezTo>
                    <a:pt x="4049" y="1144"/>
                    <a:pt x="4192" y="1001"/>
                    <a:pt x="4382" y="1001"/>
                  </a:cubicBezTo>
                  <a:close/>
                  <a:moveTo>
                    <a:pt x="7073" y="1001"/>
                  </a:moveTo>
                  <a:cubicBezTo>
                    <a:pt x="7264" y="1001"/>
                    <a:pt x="7407" y="1144"/>
                    <a:pt x="7407" y="1334"/>
                  </a:cubicBezTo>
                  <a:lnTo>
                    <a:pt x="7407" y="3692"/>
                  </a:lnTo>
                  <a:lnTo>
                    <a:pt x="7740" y="3692"/>
                  </a:lnTo>
                  <a:cubicBezTo>
                    <a:pt x="7931" y="3692"/>
                    <a:pt x="8074" y="3835"/>
                    <a:pt x="8074" y="4025"/>
                  </a:cubicBezTo>
                  <a:lnTo>
                    <a:pt x="8074" y="5383"/>
                  </a:lnTo>
                  <a:cubicBezTo>
                    <a:pt x="8074" y="5549"/>
                    <a:pt x="7931" y="5716"/>
                    <a:pt x="7740" y="5716"/>
                  </a:cubicBezTo>
                  <a:lnTo>
                    <a:pt x="6407" y="5716"/>
                  </a:lnTo>
                  <a:cubicBezTo>
                    <a:pt x="6216" y="5716"/>
                    <a:pt x="6073" y="5549"/>
                    <a:pt x="6073" y="5383"/>
                  </a:cubicBezTo>
                  <a:lnTo>
                    <a:pt x="6073" y="4025"/>
                  </a:lnTo>
                  <a:cubicBezTo>
                    <a:pt x="6073" y="3835"/>
                    <a:pt x="6216" y="3692"/>
                    <a:pt x="6407" y="3692"/>
                  </a:cubicBezTo>
                  <a:lnTo>
                    <a:pt x="6740" y="3692"/>
                  </a:lnTo>
                  <a:lnTo>
                    <a:pt x="6740" y="1334"/>
                  </a:lnTo>
                  <a:cubicBezTo>
                    <a:pt x="6740" y="1144"/>
                    <a:pt x="6883" y="1001"/>
                    <a:pt x="7073" y="1001"/>
                  </a:cubicBezTo>
                  <a:close/>
                  <a:moveTo>
                    <a:pt x="9764" y="1001"/>
                  </a:moveTo>
                  <a:cubicBezTo>
                    <a:pt x="9955" y="1001"/>
                    <a:pt x="10098" y="1144"/>
                    <a:pt x="10098" y="1334"/>
                  </a:cubicBezTo>
                  <a:lnTo>
                    <a:pt x="10098" y="2692"/>
                  </a:lnTo>
                  <a:cubicBezTo>
                    <a:pt x="10098" y="2858"/>
                    <a:pt x="9955" y="3025"/>
                    <a:pt x="9764" y="3025"/>
                  </a:cubicBezTo>
                  <a:lnTo>
                    <a:pt x="9431" y="3025"/>
                  </a:lnTo>
                  <a:lnTo>
                    <a:pt x="9431" y="5383"/>
                  </a:lnTo>
                  <a:cubicBezTo>
                    <a:pt x="9431" y="5549"/>
                    <a:pt x="9288" y="5716"/>
                    <a:pt x="9098" y="5716"/>
                  </a:cubicBezTo>
                  <a:cubicBezTo>
                    <a:pt x="8907" y="5716"/>
                    <a:pt x="8764" y="5549"/>
                    <a:pt x="8764" y="5383"/>
                  </a:cubicBezTo>
                  <a:lnTo>
                    <a:pt x="8764" y="3025"/>
                  </a:lnTo>
                  <a:lnTo>
                    <a:pt x="8407" y="3025"/>
                  </a:lnTo>
                  <a:cubicBezTo>
                    <a:pt x="8240" y="3025"/>
                    <a:pt x="8074" y="2858"/>
                    <a:pt x="8074" y="2692"/>
                  </a:cubicBezTo>
                  <a:lnTo>
                    <a:pt x="8074" y="1334"/>
                  </a:lnTo>
                  <a:cubicBezTo>
                    <a:pt x="8074" y="1144"/>
                    <a:pt x="8240" y="1001"/>
                    <a:pt x="8407" y="1001"/>
                  </a:cubicBezTo>
                  <a:close/>
                  <a:moveTo>
                    <a:pt x="1" y="1"/>
                  </a:moveTo>
                  <a:lnTo>
                    <a:pt x="1" y="6407"/>
                  </a:lnTo>
                  <a:cubicBezTo>
                    <a:pt x="1" y="6597"/>
                    <a:pt x="143" y="6740"/>
                    <a:pt x="334" y="6740"/>
                  </a:cubicBezTo>
                  <a:lnTo>
                    <a:pt x="11122" y="6740"/>
                  </a:lnTo>
                  <a:cubicBezTo>
                    <a:pt x="11312" y="6740"/>
                    <a:pt x="11479" y="6597"/>
                    <a:pt x="11479" y="6407"/>
                  </a:cubicBezTo>
                  <a:lnTo>
                    <a:pt x="11479"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p:nvPr/>
          </p:nvSpPr>
          <p:spPr>
            <a:xfrm>
              <a:off x="7104810" y="1667040"/>
              <a:ext cx="23275" cy="23746"/>
            </a:xfrm>
            <a:custGeom>
              <a:rect b="b" l="l" r="r" t="t"/>
              <a:pathLst>
                <a:path extrusionOk="0" h="668" w="668">
                  <a:moveTo>
                    <a:pt x="0" y="1"/>
                  </a:moveTo>
                  <a:lnTo>
                    <a:pt x="0" y="668"/>
                  </a:lnTo>
                  <a:lnTo>
                    <a:pt x="667" y="668"/>
                  </a:lnTo>
                  <a:lnTo>
                    <a:pt x="667"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66"/>
          <p:cNvGrpSpPr/>
          <p:nvPr/>
        </p:nvGrpSpPr>
        <p:grpSpPr>
          <a:xfrm>
            <a:off x="7549398" y="1463878"/>
            <a:ext cx="399990" cy="358965"/>
            <a:chOff x="7473198" y="1463878"/>
            <a:chExt cx="399990" cy="358965"/>
          </a:xfrm>
        </p:grpSpPr>
        <p:sp>
          <p:nvSpPr>
            <p:cNvPr id="1510" name="Google Shape;1510;p66"/>
            <p:cNvSpPr/>
            <p:nvPr/>
          </p:nvSpPr>
          <p:spPr>
            <a:xfrm>
              <a:off x="7473198" y="1631491"/>
              <a:ext cx="328634" cy="191352"/>
            </a:xfrm>
            <a:custGeom>
              <a:rect b="b" l="l" r="r" t="t"/>
              <a:pathLst>
                <a:path extrusionOk="0" h="5383" w="9432">
                  <a:moveTo>
                    <a:pt x="5740" y="1334"/>
                  </a:moveTo>
                  <a:cubicBezTo>
                    <a:pt x="5931" y="1334"/>
                    <a:pt x="6074" y="1501"/>
                    <a:pt x="6074" y="1668"/>
                  </a:cubicBezTo>
                  <a:cubicBezTo>
                    <a:pt x="6074" y="1858"/>
                    <a:pt x="5931" y="2025"/>
                    <a:pt x="5740" y="2025"/>
                  </a:cubicBezTo>
                  <a:cubicBezTo>
                    <a:pt x="5550" y="2025"/>
                    <a:pt x="5407" y="1858"/>
                    <a:pt x="5407" y="1668"/>
                  </a:cubicBezTo>
                  <a:cubicBezTo>
                    <a:pt x="5407" y="1501"/>
                    <a:pt x="5550" y="1334"/>
                    <a:pt x="5740" y="1334"/>
                  </a:cubicBezTo>
                  <a:close/>
                  <a:moveTo>
                    <a:pt x="7074" y="1334"/>
                  </a:moveTo>
                  <a:cubicBezTo>
                    <a:pt x="7264" y="1334"/>
                    <a:pt x="7431" y="1501"/>
                    <a:pt x="7431" y="1668"/>
                  </a:cubicBezTo>
                  <a:cubicBezTo>
                    <a:pt x="7431" y="1858"/>
                    <a:pt x="7264" y="2025"/>
                    <a:pt x="7074" y="2025"/>
                  </a:cubicBezTo>
                  <a:cubicBezTo>
                    <a:pt x="6907" y="2025"/>
                    <a:pt x="6740" y="1858"/>
                    <a:pt x="6740" y="1668"/>
                  </a:cubicBezTo>
                  <a:cubicBezTo>
                    <a:pt x="6740" y="1501"/>
                    <a:pt x="6907" y="1334"/>
                    <a:pt x="7074" y="1334"/>
                  </a:cubicBezTo>
                  <a:close/>
                  <a:moveTo>
                    <a:pt x="4407" y="2025"/>
                  </a:moveTo>
                  <a:cubicBezTo>
                    <a:pt x="4573" y="2025"/>
                    <a:pt x="4740" y="2168"/>
                    <a:pt x="4740" y="2358"/>
                  </a:cubicBezTo>
                  <a:lnTo>
                    <a:pt x="4740" y="3692"/>
                  </a:lnTo>
                  <a:cubicBezTo>
                    <a:pt x="4740" y="3882"/>
                    <a:pt x="4573" y="4025"/>
                    <a:pt x="4407" y="4025"/>
                  </a:cubicBezTo>
                  <a:lnTo>
                    <a:pt x="1716" y="4025"/>
                  </a:lnTo>
                  <a:cubicBezTo>
                    <a:pt x="1525" y="4025"/>
                    <a:pt x="1358" y="3882"/>
                    <a:pt x="1358" y="3692"/>
                  </a:cubicBezTo>
                  <a:lnTo>
                    <a:pt x="1358" y="2358"/>
                  </a:lnTo>
                  <a:cubicBezTo>
                    <a:pt x="1358" y="2168"/>
                    <a:pt x="1525" y="2025"/>
                    <a:pt x="1716" y="2025"/>
                  </a:cubicBezTo>
                  <a:close/>
                  <a:moveTo>
                    <a:pt x="1025" y="1"/>
                  </a:moveTo>
                  <a:cubicBezTo>
                    <a:pt x="477" y="1"/>
                    <a:pt x="1" y="453"/>
                    <a:pt x="1" y="1001"/>
                  </a:cubicBezTo>
                  <a:lnTo>
                    <a:pt x="1" y="4359"/>
                  </a:lnTo>
                  <a:cubicBezTo>
                    <a:pt x="1" y="4930"/>
                    <a:pt x="477" y="5383"/>
                    <a:pt x="1025" y="5383"/>
                  </a:cubicBezTo>
                  <a:lnTo>
                    <a:pt x="7764" y="5383"/>
                  </a:lnTo>
                  <a:cubicBezTo>
                    <a:pt x="8312" y="5383"/>
                    <a:pt x="8765" y="4930"/>
                    <a:pt x="8765" y="4359"/>
                  </a:cubicBezTo>
                  <a:lnTo>
                    <a:pt x="8765" y="4025"/>
                  </a:lnTo>
                  <a:lnTo>
                    <a:pt x="9431" y="4025"/>
                  </a:lnTo>
                  <a:lnTo>
                    <a:pt x="9431" y="1334"/>
                  </a:lnTo>
                  <a:lnTo>
                    <a:pt x="8765" y="1334"/>
                  </a:lnTo>
                  <a:lnTo>
                    <a:pt x="8765" y="1001"/>
                  </a:lnTo>
                  <a:cubicBezTo>
                    <a:pt x="8765" y="453"/>
                    <a:pt x="8312" y="1"/>
                    <a:pt x="7764"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6"/>
            <p:cNvSpPr/>
            <p:nvPr/>
          </p:nvSpPr>
          <p:spPr>
            <a:xfrm>
              <a:off x="7544555" y="1727153"/>
              <a:ext cx="69755" cy="23746"/>
            </a:xfrm>
            <a:custGeom>
              <a:rect b="b" l="l" r="r" t="t"/>
              <a:pathLst>
                <a:path extrusionOk="0" h="668" w="2002">
                  <a:moveTo>
                    <a:pt x="1" y="1"/>
                  </a:moveTo>
                  <a:lnTo>
                    <a:pt x="1" y="667"/>
                  </a:lnTo>
                  <a:lnTo>
                    <a:pt x="2001" y="667"/>
                  </a:lnTo>
                  <a:lnTo>
                    <a:pt x="2001"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6"/>
            <p:cNvSpPr/>
            <p:nvPr/>
          </p:nvSpPr>
          <p:spPr>
            <a:xfrm>
              <a:off x="7825872" y="1655202"/>
              <a:ext cx="47316" cy="143932"/>
            </a:xfrm>
            <a:custGeom>
              <a:rect b="b" l="l" r="r" t="t"/>
              <a:pathLst>
                <a:path extrusionOk="0" h="4049" w="1358">
                  <a:moveTo>
                    <a:pt x="691" y="0"/>
                  </a:moveTo>
                  <a:cubicBezTo>
                    <a:pt x="310" y="0"/>
                    <a:pt x="0" y="310"/>
                    <a:pt x="0" y="667"/>
                  </a:cubicBezTo>
                  <a:lnTo>
                    <a:pt x="0" y="3358"/>
                  </a:lnTo>
                  <a:cubicBezTo>
                    <a:pt x="0" y="3739"/>
                    <a:pt x="310" y="4049"/>
                    <a:pt x="691" y="4049"/>
                  </a:cubicBezTo>
                  <a:lnTo>
                    <a:pt x="1024" y="4049"/>
                  </a:lnTo>
                  <a:cubicBezTo>
                    <a:pt x="1215" y="4049"/>
                    <a:pt x="1357" y="3882"/>
                    <a:pt x="1357" y="3692"/>
                  </a:cubicBezTo>
                  <a:lnTo>
                    <a:pt x="1357" y="334"/>
                  </a:lnTo>
                  <a:cubicBezTo>
                    <a:pt x="1357" y="143"/>
                    <a:pt x="1215" y="0"/>
                    <a:pt x="102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6"/>
            <p:cNvSpPr/>
            <p:nvPr/>
          </p:nvSpPr>
          <p:spPr>
            <a:xfrm>
              <a:off x="7532953" y="1523991"/>
              <a:ext cx="23275" cy="23710"/>
            </a:xfrm>
            <a:custGeom>
              <a:rect b="b" l="l" r="r" t="t"/>
              <a:pathLst>
                <a:path extrusionOk="0" h="667" w="668">
                  <a:moveTo>
                    <a:pt x="334" y="0"/>
                  </a:moveTo>
                  <a:cubicBezTo>
                    <a:pt x="143" y="0"/>
                    <a:pt x="1" y="143"/>
                    <a:pt x="1" y="333"/>
                  </a:cubicBezTo>
                  <a:cubicBezTo>
                    <a:pt x="1" y="524"/>
                    <a:pt x="143" y="667"/>
                    <a:pt x="334" y="667"/>
                  </a:cubicBezTo>
                  <a:cubicBezTo>
                    <a:pt x="501" y="667"/>
                    <a:pt x="667" y="524"/>
                    <a:pt x="667" y="333"/>
                  </a:cubicBezTo>
                  <a:cubicBezTo>
                    <a:pt x="667" y="143"/>
                    <a:pt x="501" y="0"/>
                    <a:pt x="334"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7473198" y="1463878"/>
              <a:ext cx="141112" cy="143932"/>
            </a:xfrm>
            <a:custGeom>
              <a:rect b="b" l="l" r="r" t="t"/>
              <a:pathLst>
                <a:path extrusionOk="0" h="4049" w="4050">
                  <a:moveTo>
                    <a:pt x="2049" y="1024"/>
                  </a:moveTo>
                  <a:cubicBezTo>
                    <a:pt x="2597" y="1024"/>
                    <a:pt x="3049" y="1477"/>
                    <a:pt x="3049" y="2024"/>
                  </a:cubicBezTo>
                  <a:cubicBezTo>
                    <a:pt x="3049" y="2572"/>
                    <a:pt x="2597" y="3025"/>
                    <a:pt x="2049" y="3025"/>
                  </a:cubicBezTo>
                  <a:cubicBezTo>
                    <a:pt x="1477" y="3025"/>
                    <a:pt x="1025" y="2572"/>
                    <a:pt x="1025" y="2024"/>
                  </a:cubicBezTo>
                  <a:cubicBezTo>
                    <a:pt x="1025" y="1477"/>
                    <a:pt x="1477" y="1024"/>
                    <a:pt x="2049" y="1024"/>
                  </a:cubicBezTo>
                  <a:close/>
                  <a:moveTo>
                    <a:pt x="2049" y="0"/>
                  </a:moveTo>
                  <a:cubicBezTo>
                    <a:pt x="930" y="0"/>
                    <a:pt x="1" y="905"/>
                    <a:pt x="1" y="2024"/>
                  </a:cubicBezTo>
                  <a:cubicBezTo>
                    <a:pt x="1" y="3144"/>
                    <a:pt x="930" y="4049"/>
                    <a:pt x="2049" y="4049"/>
                  </a:cubicBezTo>
                  <a:cubicBezTo>
                    <a:pt x="3144" y="4049"/>
                    <a:pt x="4049" y="3144"/>
                    <a:pt x="4049" y="2024"/>
                  </a:cubicBezTo>
                  <a:cubicBezTo>
                    <a:pt x="4049" y="905"/>
                    <a:pt x="3144" y="0"/>
                    <a:pt x="2049"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6"/>
            <p:cNvSpPr/>
            <p:nvPr/>
          </p:nvSpPr>
          <p:spPr>
            <a:xfrm>
              <a:off x="7696433" y="1523991"/>
              <a:ext cx="23240" cy="23710"/>
            </a:xfrm>
            <a:custGeom>
              <a:rect b="b" l="l" r="r" t="t"/>
              <a:pathLst>
                <a:path extrusionOk="0" h="667" w="667">
                  <a:moveTo>
                    <a:pt x="333" y="0"/>
                  </a:moveTo>
                  <a:cubicBezTo>
                    <a:pt x="167" y="0"/>
                    <a:pt x="0" y="143"/>
                    <a:pt x="0" y="333"/>
                  </a:cubicBezTo>
                  <a:cubicBezTo>
                    <a:pt x="0" y="524"/>
                    <a:pt x="167" y="667"/>
                    <a:pt x="333" y="667"/>
                  </a:cubicBezTo>
                  <a:cubicBezTo>
                    <a:pt x="524" y="667"/>
                    <a:pt x="667" y="524"/>
                    <a:pt x="667" y="333"/>
                  </a:cubicBezTo>
                  <a:cubicBezTo>
                    <a:pt x="667" y="143"/>
                    <a:pt x="524" y="0"/>
                    <a:pt x="333"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6"/>
            <p:cNvSpPr/>
            <p:nvPr/>
          </p:nvSpPr>
          <p:spPr>
            <a:xfrm>
              <a:off x="7638316" y="1463878"/>
              <a:ext cx="140276" cy="143932"/>
            </a:xfrm>
            <a:custGeom>
              <a:rect b="b" l="l" r="r" t="t"/>
              <a:pathLst>
                <a:path extrusionOk="0" h="4049" w="4026">
                  <a:moveTo>
                    <a:pt x="2001" y="1024"/>
                  </a:moveTo>
                  <a:cubicBezTo>
                    <a:pt x="2573" y="1024"/>
                    <a:pt x="3025" y="1477"/>
                    <a:pt x="3025" y="2024"/>
                  </a:cubicBezTo>
                  <a:cubicBezTo>
                    <a:pt x="3025" y="2572"/>
                    <a:pt x="2573" y="3025"/>
                    <a:pt x="2001" y="3025"/>
                  </a:cubicBezTo>
                  <a:cubicBezTo>
                    <a:pt x="1454" y="3025"/>
                    <a:pt x="1001" y="2572"/>
                    <a:pt x="1001" y="2024"/>
                  </a:cubicBezTo>
                  <a:cubicBezTo>
                    <a:pt x="1001" y="1477"/>
                    <a:pt x="1454" y="1024"/>
                    <a:pt x="2001" y="1024"/>
                  </a:cubicBezTo>
                  <a:close/>
                  <a:moveTo>
                    <a:pt x="2001" y="0"/>
                  </a:moveTo>
                  <a:cubicBezTo>
                    <a:pt x="906" y="0"/>
                    <a:pt x="1" y="905"/>
                    <a:pt x="1" y="2024"/>
                  </a:cubicBezTo>
                  <a:cubicBezTo>
                    <a:pt x="1" y="3144"/>
                    <a:pt x="906" y="4049"/>
                    <a:pt x="2001" y="4049"/>
                  </a:cubicBezTo>
                  <a:cubicBezTo>
                    <a:pt x="3121" y="4049"/>
                    <a:pt x="4026" y="3144"/>
                    <a:pt x="4026" y="2024"/>
                  </a:cubicBezTo>
                  <a:cubicBezTo>
                    <a:pt x="4026" y="905"/>
                    <a:pt x="3121" y="0"/>
                    <a:pt x="200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67"/>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ALTERNATIVE</a:t>
            </a:r>
            <a:r>
              <a:rPr lang="en"/>
              <a:t> RESOURCES</a:t>
            </a:r>
            <a:endParaRPr/>
          </a:p>
        </p:txBody>
      </p:sp>
      <p:sp>
        <p:nvSpPr>
          <p:cNvPr id="1522" name="Google Shape;1522;p67"/>
          <p:cNvSpPr txBox="1"/>
          <p:nvPr>
            <p:ph idx="2" type="subTitle"/>
          </p:nvPr>
        </p:nvSpPr>
        <p:spPr>
          <a:xfrm>
            <a:off x="4572000" y="1222550"/>
            <a:ext cx="3858900" cy="3376200"/>
          </a:xfrm>
          <a:prstGeom prst="rect">
            <a:avLst/>
          </a:prstGeom>
        </p:spPr>
        <p:txBody>
          <a:bodyPr anchorCtr="0" anchor="t" bIns="91425" lIns="91425" spcFirstLastPara="1" rIns="91425" wrap="square" tIns="91425">
            <a:noAutofit/>
          </a:bodyPr>
          <a:lstStyle/>
          <a:p>
            <a:pPr indent="-190500" lvl="0" marL="457200" rtl="0" algn="l">
              <a:spcBef>
                <a:spcPts val="0"/>
              </a:spcBef>
              <a:spcAft>
                <a:spcPts val="0"/>
              </a:spcAft>
              <a:buSzPts val="1200"/>
              <a:buChar char="●"/>
            </a:pPr>
            <a:r>
              <a:rPr lang="en">
                <a:uFill>
                  <a:noFill/>
                </a:uFill>
                <a:hlinkClick r:id="rId3"/>
              </a:rPr>
              <a:t>Side view of woman holding skull</a:t>
            </a:r>
            <a:endParaRPr/>
          </a:p>
          <a:p>
            <a:pPr indent="-190500" lvl="0" marL="457200" rtl="0" algn="l">
              <a:spcBef>
                <a:spcPts val="0"/>
              </a:spcBef>
              <a:spcAft>
                <a:spcPts val="0"/>
              </a:spcAft>
              <a:buSzPts val="1200"/>
              <a:buChar char="●"/>
            </a:pPr>
            <a:r>
              <a:rPr lang="en">
                <a:uFill>
                  <a:noFill/>
                </a:uFill>
                <a:hlinkClick r:id="rId4"/>
              </a:rPr>
              <a:t>Woman holding human skull with black background</a:t>
            </a:r>
            <a:endParaRPr/>
          </a:p>
          <a:p>
            <a:pPr indent="-190500" lvl="0" marL="457200" rtl="0" algn="l">
              <a:spcBef>
                <a:spcPts val="0"/>
              </a:spcBef>
              <a:spcAft>
                <a:spcPts val="0"/>
              </a:spcAft>
              <a:buSzPts val="1200"/>
              <a:buChar char="●"/>
            </a:pPr>
            <a:r>
              <a:rPr lang="en">
                <a:uFill>
                  <a:noFill/>
                </a:uFill>
                <a:hlinkClick r:id="rId5"/>
              </a:rPr>
              <a:t>Creepy enchantress holding skull</a:t>
            </a:r>
            <a:endParaRPr/>
          </a:p>
          <a:p>
            <a:pPr indent="-190500" lvl="0" marL="457200" rtl="0" algn="l">
              <a:spcBef>
                <a:spcPts val="0"/>
              </a:spcBef>
              <a:spcAft>
                <a:spcPts val="0"/>
              </a:spcAft>
              <a:buSzPts val="1200"/>
              <a:buChar char="●"/>
            </a:pPr>
            <a:r>
              <a:rPr lang="en">
                <a:uFill>
                  <a:noFill/>
                </a:uFill>
                <a:hlinkClick r:id="rId6"/>
              </a:rPr>
              <a:t>Woman with black veil and copy space</a:t>
            </a:r>
            <a:endParaRPr/>
          </a:p>
          <a:p>
            <a:pPr indent="-190500" lvl="0" marL="457200" rtl="0" algn="l">
              <a:spcBef>
                <a:spcPts val="0"/>
              </a:spcBef>
              <a:spcAft>
                <a:spcPts val="0"/>
              </a:spcAft>
              <a:buSzPts val="1200"/>
              <a:buChar char="●"/>
            </a:pPr>
            <a:r>
              <a:rPr lang="en">
                <a:uFill>
                  <a:noFill/>
                </a:uFill>
                <a:hlinkClick r:id="rId7"/>
              </a:rPr>
              <a:t>Woman holding human skull with copy space</a:t>
            </a:r>
            <a:endParaRPr/>
          </a:p>
          <a:p>
            <a:pPr indent="-190500" lvl="0" marL="457200" rtl="0" algn="l">
              <a:spcBef>
                <a:spcPts val="0"/>
              </a:spcBef>
              <a:spcAft>
                <a:spcPts val="0"/>
              </a:spcAft>
              <a:buSzPts val="1200"/>
              <a:buChar char="●"/>
            </a:pPr>
            <a:r>
              <a:rPr lang="en">
                <a:uFill>
                  <a:noFill/>
                </a:uFill>
                <a:hlinkClick r:id="rId8"/>
              </a:rPr>
              <a:t>Close-up of jack-o'-lanterns with copy space</a:t>
            </a:r>
            <a:endParaRPr/>
          </a:p>
          <a:p>
            <a:pPr indent="-190500" lvl="0" marL="457200" rtl="0" algn="l">
              <a:spcBef>
                <a:spcPts val="0"/>
              </a:spcBef>
              <a:spcAft>
                <a:spcPts val="0"/>
              </a:spcAft>
              <a:buSzPts val="1200"/>
              <a:buChar char="●"/>
            </a:pPr>
            <a:r>
              <a:rPr lang="en">
                <a:uFill>
                  <a:noFill/>
                </a:uFill>
                <a:hlinkClick r:id="rId9"/>
              </a:rPr>
              <a:t>Lady's hands holding book</a:t>
            </a:r>
            <a:endParaRPr/>
          </a:p>
          <a:p>
            <a:pPr indent="-190500" lvl="0" marL="457200" rtl="0" algn="l">
              <a:spcBef>
                <a:spcPts val="0"/>
              </a:spcBef>
              <a:spcAft>
                <a:spcPts val="0"/>
              </a:spcAft>
              <a:buSzPts val="1200"/>
              <a:buChar char="●"/>
            </a:pPr>
            <a:r>
              <a:rPr lang="en">
                <a:uFill>
                  <a:noFill/>
                </a:uFill>
                <a:hlinkClick r:id="rId10"/>
              </a:rPr>
              <a:t>White gloomy skull on ground</a:t>
            </a:r>
            <a:endParaRPr/>
          </a:p>
        </p:txBody>
      </p:sp>
      <p:sp>
        <p:nvSpPr>
          <p:cNvPr id="1523" name="Google Shape;1523;p67"/>
          <p:cNvSpPr txBox="1"/>
          <p:nvPr>
            <p:ph idx="1" type="subTitle"/>
          </p:nvPr>
        </p:nvSpPr>
        <p:spPr>
          <a:xfrm>
            <a:off x="713100" y="1222550"/>
            <a:ext cx="3906900" cy="33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Crimson Text"/>
                <a:ea typeface="Crimson Text"/>
                <a:cs typeface="Crimson Text"/>
                <a:sym typeface="Crimson Text"/>
              </a:rPr>
              <a:t>P</a:t>
            </a:r>
            <a:r>
              <a:rPr lang="en" sz="2200">
                <a:solidFill>
                  <a:schemeClr val="accent1"/>
                </a:solidFill>
                <a:latin typeface="Crimson Text"/>
                <a:ea typeface="Crimson Text"/>
                <a:cs typeface="Crimson Text"/>
                <a:sym typeface="Crimson Text"/>
              </a:rPr>
              <a:t>HOTOS</a:t>
            </a:r>
            <a:endParaRPr>
              <a:solidFill>
                <a:schemeClr val="accent1"/>
              </a:solidFill>
            </a:endParaRPr>
          </a:p>
          <a:p>
            <a:pPr indent="-190500" lvl="0" marL="457200" rtl="0" algn="l">
              <a:spcBef>
                <a:spcPts val="0"/>
              </a:spcBef>
              <a:spcAft>
                <a:spcPts val="0"/>
              </a:spcAft>
              <a:buSzPts val="1200"/>
              <a:buChar char="●"/>
            </a:pPr>
            <a:r>
              <a:rPr lang="en" sz="1200">
                <a:uFill>
                  <a:noFill/>
                </a:uFill>
                <a:hlinkClick r:id="rId11"/>
              </a:rPr>
              <a:t>Sinister female with human skull</a:t>
            </a:r>
            <a:endParaRPr sz="1200"/>
          </a:p>
          <a:p>
            <a:pPr indent="-190500" lvl="0" marL="457200" rtl="0" algn="l">
              <a:spcBef>
                <a:spcPts val="0"/>
              </a:spcBef>
              <a:spcAft>
                <a:spcPts val="0"/>
              </a:spcAft>
              <a:buSzPts val="1200"/>
              <a:buChar char="●"/>
            </a:pPr>
            <a:r>
              <a:rPr lang="en" sz="1200">
                <a:uFill>
                  <a:noFill/>
                </a:uFill>
                <a:hlinkClick r:id="rId12"/>
              </a:rPr>
              <a:t>Close-up man holding a lantern in the night</a:t>
            </a:r>
            <a:endParaRPr sz="1200"/>
          </a:p>
          <a:p>
            <a:pPr indent="-190500" lvl="0" marL="457200" rtl="0" algn="l">
              <a:spcBef>
                <a:spcPts val="0"/>
              </a:spcBef>
              <a:spcAft>
                <a:spcPts val="0"/>
              </a:spcAft>
              <a:buSzPts val="1200"/>
              <a:buChar char="●"/>
            </a:pPr>
            <a:r>
              <a:rPr lang="en" sz="1200">
                <a:uFill>
                  <a:noFill/>
                </a:uFill>
                <a:hlinkClick r:id="rId13"/>
              </a:rPr>
              <a:t>Man sitting and holding a white skull</a:t>
            </a:r>
            <a:endParaRPr sz="1200"/>
          </a:p>
          <a:p>
            <a:pPr indent="-190500" lvl="0" marL="457200" rtl="0" algn="l">
              <a:spcBef>
                <a:spcPts val="0"/>
              </a:spcBef>
              <a:spcAft>
                <a:spcPts val="0"/>
              </a:spcAft>
              <a:buSzPts val="1200"/>
              <a:buChar char="●"/>
            </a:pPr>
            <a:r>
              <a:rPr lang="en" sz="1200">
                <a:uFill>
                  <a:noFill/>
                </a:uFill>
                <a:hlinkClick r:id="rId14"/>
              </a:rPr>
              <a:t>Low view man holding a lantern and a book in the night</a:t>
            </a:r>
            <a:endParaRPr sz="1200"/>
          </a:p>
          <a:p>
            <a:pPr indent="-190500" lvl="0" marL="457200" rtl="0" algn="l">
              <a:spcBef>
                <a:spcPts val="0"/>
              </a:spcBef>
              <a:spcAft>
                <a:spcPts val="0"/>
              </a:spcAft>
              <a:buSzPts val="1200"/>
              <a:buChar char="●"/>
            </a:pPr>
            <a:r>
              <a:rPr lang="en" sz="1200">
                <a:uFill>
                  <a:noFill/>
                </a:uFill>
                <a:hlinkClick r:id="rId15"/>
              </a:rPr>
              <a:t>Creepy man with hood sitting in the dark</a:t>
            </a:r>
            <a:endParaRPr sz="1200"/>
          </a:p>
          <a:p>
            <a:pPr indent="-190500" lvl="0" marL="457200" rtl="0" algn="l">
              <a:spcBef>
                <a:spcPts val="0"/>
              </a:spcBef>
              <a:spcAft>
                <a:spcPts val="0"/>
              </a:spcAft>
              <a:buSzPts val="1200"/>
              <a:buChar char="●"/>
            </a:pPr>
            <a:r>
              <a:rPr lang="en" sz="1200">
                <a:uFill>
                  <a:noFill/>
                </a:uFill>
                <a:hlinkClick r:id="rId16"/>
              </a:rPr>
              <a:t>Man holding a skull in the dark and looking at camera</a:t>
            </a:r>
            <a:endParaRPr sz="1200"/>
          </a:p>
          <a:p>
            <a:pPr indent="-190500" lvl="0" marL="457200" rtl="0" algn="l">
              <a:spcBef>
                <a:spcPts val="0"/>
              </a:spcBef>
              <a:spcAft>
                <a:spcPts val="0"/>
              </a:spcAft>
              <a:buSzPts val="1200"/>
              <a:buChar char="●"/>
            </a:pPr>
            <a:r>
              <a:rPr lang="en" sz="1200">
                <a:uFill>
                  <a:noFill/>
                </a:uFill>
                <a:hlinkClick r:id="rId17"/>
              </a:rPr>
              <a:t>Pretty female holding wineglass with green beverage</a:t>
            </a:r>
            <a:endParaRPr sz="1200"/>
          </a:p>
          <a:p>
            <a:pPr indent="-190500" lvl="0" marL="457200" rtl="0" algn="l">
              <a:spcBef>
                <a:spcPts val="0"/>
              </a:spcBef>
              <a:spcAft>
                <a:spcPts val="0"/>
              </a:spcAft>
              <a:buSzPts val="1200"/>
              <a:buChar char="●"/>
            </a:pPr>
            <a:r>
              <a:rPr lang="en" sz="1200">
                <a:uFill>
                  <a:noFill/>
                </a:uFill>
                <a:hlinkClick r:id="rId18"/>
              </a:rPr>
              <a:t>Close-up of hand holding together in the darkness</a:t>
            </a:r>
            <a:endParaRPr sz="1200"/>
          </a:p>
          <a:p>
            <a:pPr indent="-190500" lvl="0" marL="457200" rtl="0" algn="l">
              <a:spcBef>
                <a:spcPts val="0"/>
              </a:spcBef>
              <a:spcAft>
                <a:spcPts val="0"/>
              </a:spcAft>
              <a:buSzPts val="1200"/>
              <a:buChar char="●"/>
            </a:pPr>
            <a:r>
              <a:rPr lang="en" sz="1200">
                <a:uFill>
                  <a:noFill/>
                </a:uFill>
                <a:hlinkClick r:id="rId19"/>
              </a:rPr>
              <a:t>Man covering his face with a hood in the night</a:t>
            </a:r>
            <a:endParaRPr sz="1200"/>
          </a:p>
          <a:p>
            <a:pPr indent="-190500" lvl="0" marL="457200" rtl="0" algn="l">
              <a:spcBef>
                <a:spcPts val="0"/>
              </a:spcBef>
              <a:spcAft>
                <a:spcPts val="0"/>
              </a:spcAft>
              <a:buSzPts val="1200"/>
              <a:buChar char="●"/>
            </a:pPr>
            <a:r>
              <a:rPr lang="en" sz="1200">
                <a:uFill>
                  <a:noFill/>
                </a:uFill>
                <a:hlinkClick r:id="rId20"/>
              </a:rPr>
              <a:t>Landscape of a lake surrounded by mountains</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68"/>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529" name="Google Shape;1529;p68"/>
          <p:cNvSpPr txBox="1"/>
          <p:nvPr>
            <p:ph idx="2" type="subTitle"/>
          </p:nvPr>
        </p:nvSpPr>
        <p:spPr>
          <a:xfrm>
            <a:off x="4572000" y="1222550"/>
            <a:ext cx="3858900" cy="3376200"/>
          </a:xfrm>
          <a:prstGeom prst="rect">
            <a:avLst/>
          </a:prstGeom>
          <a:effectLst>
            <a:outerShdw blurRad="400050" rotWithShape="0" algn="bl" dir="5040000" dist="38100">
              <a:srgbClr val="961C1D">
                <a:alpha val="86000"/>
              </a:srgbClr>
            </a:outerShdw>
          </a:effectLst>
        </p:spPr>
        <p:txBody>
          <a:bodyPr anchorCtr="0" anchor="t" bIns="91425" lIns="91425" spcFirstLastPara="1" rIns="91425" wrap="square" tIns="91425">
            <a:noAutofit/>
          </a:bodyPr>
          <a:lstStyle/>
          <a:p>
            <a:pPr indent="-190500" lvl="0" marL="457200" rtl="0" algn="l">
              <a:spcBef>
                <a:spcPts val="0"/>
              </a:spcBef>
              <a:spcAft>
                <a:spcPts val="0"/>
              </a:spcAft>
              <a:buSzPts val="1200"/>
              <a:buChar char="●"/>
            </a:pPr>
            <a:r>
              <a:rPr lang="en" sz="1200">
                <a:uFill>
                  <a:noFill/>
                </a:uFill>
                <a:hlinkClick r:id="rId3"/>
              </a:rPr>
              <a:t>Red light watching over an open book</a:t>
            </a:r>
            <a:endParaRPr/>
          </a:p>
          <a:p>
            <a:pPr indent="-190500" lvl="0" marL="457200" rtl="0" algn="l">
              <a:spcBef>
                <a:spcPts val="0"/>
              </a:spcBef>
              <a:spcAft>
                <a:spcPts val="0"/>
              </a:spcAft>
              <a:buSzPts val="1200"/>
              <a:buChar char="●"/>
            </a:pPr>
            <a:r>
              <a:rPr lang="en" sz="1200">
                <a:uFill>
                  <a:noFill/>
                </a:uFill>
                <a:hlinkClick r:id="rId4"/>
              </a:rPr>
              <a:t>Pumpkins and books on black background</a:t>
            </a:r>
            <a:endParaRPr sz="1200"/>
          </a:p>
          <a:p>
            <a:pPr indent="-190500" lvl="0" marL="457200" rtl="0" algn="l">
              <a:spcBef>
                <a:spcPts val="0"/>
              </a:spcBef>
              <a:spcAft>
                <a:spcPts val="0"/>
              </a:spcAft>
              <a:buSzPts val="1200"/>
              <a:buChar char="●"/>
            </a:pPr>
            <a:r>
              <a:rPr lang="en" sz="1200">
                <a:uFill>
                  <a:noFill/>
                </a:uFill>
                <a:hlinkClick r:id="rId5"/>
              </a:rPr>
              <a:t>Shakespearian idea man looking at camera</a:t>
            </a:r>
            <a:endParaRPr/>
          </a:p>
          <a:p>
            <a:pPr indent="-190500" lvl="0" marL="457200" rtl="0" algn="l">
              <a:spcBef>
                <a:spcPts val="0"/>
              </a:spcBef>
              <a:spcAft>
                <a:spcPts val="0"/>
              </a:spcAft>
              <a:buSzPts val="1200"/>
              <a:buChar char="●"/>
            </a:pPr>
            <a:r>
              <a:rPr lang="en" sz="1200">
                <a:uFill>
                  <a:noFill/>
                </a:uFill>
                <a:hlinkClick r:id="rId6"/>
              </a:rPr>
              <a:t>Roses with pumpkin on books</a:t>
            </a:r>
            <a:endParaRPr sz="1200"/>
          </a:p>
          <a:p>
            <a:pPr indent="-190500" lvl="0" marL="457200" rtl="0" algn="l">
              <a:spcBef>
                <a:spcPts val="0"/>
              </a:spcBef>
              <a:spcAft>
                <a:spcPts val="0"/>
              </a:spcAft>
              <a:buSzPts val="1200"/>
              <a:buChar char="●"/>
            </a:pPr>
            <a:r>
              <a:rPr lang="en" sz="1200">
                <a:uFill>
                  <a:noFill/>
                </a:uFill>
                <a:hlinkClick r:id="rId7"/>
              </a:rPr>
              <a:t>Man reading a red spell book in the dark and looking away</a:t>
            </a:r>
            <a:endParaRPr sz="1200"/>
          </a:p>
          <a:p>
            <a:pPr indent="-190500" lvl="0" marL="457200" rtl="0" algn="l">
              <a:spcBef>
                <a:spcPts val="0"/>
              </a:spcBef>
              <a:spcAft>
                <a:spcPts val="0"/>
              </a:spcAft>
              <a:buSzPts val="1200"/>
              <a:buChar char="●"/>
            </a:pPr>
            <a:r>
              <a:rPr lang="en" sz="1200">
                <a:uFill>
                  <a:noFill/>
                </a:uFill>
                <a:hlinkClick r:id="rId8"/>
              </a:rPr>
              <a:t>Witch hand from wall</a:t>
            </a:r>
            <a:endParaRPr sz="2200">
              <a:latin typeface="Crimson Text"/>
              <a:ea typeface="Crimson Text"/>
              <a:cs typeface="Crimson Text"/>
              <a:sym typeface="Crimson Text"/>
            </a:endParaRPr>
          </a:p>
          <a:p>
            <a:pPr indent="-190500" lvl="0" marL="457200" rtl="0" algn="l">
              <a:spcBef>
                <a:spcPts val="0"/>
              </a:spcBef>
              <a:spcAft>
                <a:spcPts val="0"/>
              </a:spcAft>
              <a:buSzPts val="1200"/>
              <a:buChar char="●"/>
            </a:pPr>
            <a:r>
              <a:rPr lang="en" sz="1200">
                <a:uFill>
                  <a:noFill/>
                </a:uFill>
                <a:hlinkClick r:id="rId9"/>
              </a:rPr>
              <a:t>Man with the hood on looking down</a:t>
            </a:r>
            <a:endParaRPr sz="1200"/>
          </a:p>
          <a:p>
            <a:pPr indent="-190500" lvl="0" marL="457200" rtl="0" algn="l">
              <a:spcBef>
                <a:spcPts val="0"/>
              </a:spcBef>
              <a:spcAft>
                <a:spcPts val="0"/>
              </a:spcAft>
              <a:buSzPts val="1200"/>
              <a:buChar char="●"/>
            </a:pPr>
            <a:r>
              <a:rPr lang="en" sz="1200">
                <a:uFill>
                  <a:noFill/>
                </a:uFill>
                <a:hlinkClick r:id="rId10"/>
              </a:rPr>
              <a:t>Candles and skull in the halloween night</a:t>
            </a:r>
            <a:endParaRPr sz="1200"/>
          </a:p>
          <a:p>
            <a:pPr indent="0" lvl="0" marL="0" rtl="0" algn="l">
              <a:spcBef>
                <a:spcPts val="1000"/>
              </a:spcBef>
              <a:spcAft>
                <a:spcPts val="0"/>
              </a:spcAft>
              <a:buNone/>
            </a:pPr>
            <a:r>
              <a:rPr lang="en" sz="2200">
                <a:solidFill>
                  <a:schemeClr val="accent1"/>
                </a:solidFill>
                <a:latin typeface="Crimson Text"/>
                <a:ea typeface="Crimson Text"/>
                <a:cs typeface="Crimson Text"/>
                <a:sym typeface="Crimson Text"/>
              </a:rPr>
              <a:t>ICONS</a:t>
            </a:r>
            <a:endParaRPr sz="2200">
              <a:solidFill>
                <a:schemeClr val="accent1"/>
              </a:solidFill>
              <a:latin typeface="Crimson Text"/>
              <a:ea typeface="Crimson Text"/>
              <a:cs typeface="Crimson Text"/>
              <a:sym typeface="Crimson Text"/>
            </a:endParaRPr>
          </a:p>
          <a:p>
            <a:pPr indent="-190500" lvl="0" marL="457200" rtl="0" algn="l">
              <a:spcBef>
                <a:spcPts val="0"/>
              </a:spcBef>
              <a:spcAft>
                <a:spcPts val="0"/>
              </a:spcAft>
              <a:buSzPts val="1200"/>
              <a:buChar char="●"/>
            </a:pPr>
            <a:r>
              <a:rPr lang="en" sz="1200">
                <a:uFill>
                  <a:noFill/>
                </a:uFill>
                <a:hlinkClick r:id="rId11"/>
              </a:rPr>
              <a:t>Cinema</a:t>
            </a:r>
            <a:endParaRPr sz="1200"/>
          </a:p>
          <a:p>
            <a:pPr indent="-190500" lvl="0" marL="457200" rtl="0" algn="l">
              <a:spcBef>
                <a:spcPts val="0"/>
              </a:spcBef>
              <a:spcAft>
                <a:spcPts val="0"/>
              </a:spcAft>
              <a:buSzPts val="1200"/>
              <a:buChar char="●"/>
            </a:pPr>
            <a:r>
              <a:rPr lang="en" sz="1200">
                <a:uFill>
                  <a:noFill/>
                </a:uFill>
                <a:hlinkClick r:id="rId12"/>
              </a:rPr>
              <a:t>Halloween</a:t>
            </a:r>
            <a:endParaRPr sz="1200"/>
          </a:p>
        </p:txBody>
      </p:sp>
      <p:sp>
        <p:nvSpPr>
          <p:cNvPr id="1530" name="Google Shape;1530;p68"/>
          <p:cNvSpPr txBox="1"/>
          <p:nvPr>
            <p:ph idx="1" type="subTitle"/>
          </p:nvPr>
        </p:nvSpPr>
        <p:spPr>
          <a:xfrm>
            <a:off x="713100" y="1222550"/>
            <a:ext cx="3906900" cy="3376200"/>
          </a:xfrm>
          <a:prstGeom prst="rect">
            <a:avLst/>
          </a:prstGeom>
          <a:effectLst>
            <a:outerShdw blurRad="257175" rotWithShape="0" algn="bl" dir="5220000" dist="19050">
              <a:schemeClr val="accent1">
                <a:alpha val="86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Crimson Text"/>
                <a:ea typeface="Crimson Text"/>
                <a:cs typeface="Crimson Text"/>
                <a:sym typeface="Crimson Text"/>
              </a:rPr>
              <a:t>PHOTOS</a:t>
            </a:r>
            <a:endParaRPr sz="2200">
              <a:solidFill>
                <a:schemeClr val="accent1"/>
              </a:solidFill>
              <a:latin typeface="Crimson Text"/>
              <a:ea typeface="Crimson Text"/>
              <a:cs typeface="Crimson Text"/>
              <a:sym typeface="Crimson Text"/>
            </a:endParaRPr>
          </a:p>
          <a:p>
            <a:pPr indent="-190500" lvl="0" marL="457200" rtl="0" algn="l">
              <a:spcBef>
                <a:spcPts val="0"/>
              </a:spcBef>
              <a:spcAft>
                <a:spcPts val="0"/>
              </a:spcAft>
              <a:buSzPts val="1200"/>
              <a:buChar char="●"/>
            </a:pPr>
            <a:r>
              <a:rPr lang="en" sz="1200">
                <a:uFill>
                  <a:noFill/>
                </a:uFill>
                <a:hlinkClick r:id="rId13"/>
              </a:rPr>
              <a:t>High view shot of red candles for summoning process</a:t>
            </a:r>
            <a:endParaRPr sz="1200"/>
          </a:p>
          <a:p>
            <a:pPr indent="-190500" lvl="0" marL="457200" rtl="0" algn="l">
              <a:spcBef>
                <a:spcPts val="0"/>
              </a:spcBef>
              <a:spcAft>
                <a:spcPts val="0"/>
              </a:spcAft>
              <a:buSzPts val="1200"/>
              <a:buChar char="●"/>
            </a:pPr>
            <a:r>
              <a:rPr lang="en" sz="1200">
                <a:uFill>
                  <a:noFill/>
                </a:uFill>
                <a:hlinkClick r:id="rId14"/>
              </a:rPr>
              <a:t>Halloween mage costume with man in dark night</a:t>
            </a:r>
            <a:endParaRPr sz="1200"/>
          </a:p>
          <a:p>
            <a:pPr indent="-190500" lvl="0" marL="457200" rtl="0" algn="l">
              <a:spcBef>
                <a:spcPts val="0"/>
              </a:spcBef>
              <a:spcAft>
                <a:spcPts val="0"/>
              </a:spcAft>
              <a:buSzPts val="1200"/>
              <a:buChar char="●"/>
            </a:pPr>
            <a:r>
              <a:rPr lang="en" sz="1200">
                <a:uFill>
                  <a:noFill/>
                </a:uFill>
                <a:hlinkClick r:id="rId15"/>
              </a:rPr>
              <a:t>Side view of woman with black veil</a:t>
            </a:r>
            <a:endParaRPr sz="1200"/>
          </a:p>
          <a:p>
            <a:pPr indent="-190500" lvl="0" marL="457200" rtl="0" algn="l">
              <a:spcBef>
                <a:spcPts val="0"/>
              </a:spcBef>
              <a:spcAft>
                <a:spcPts val="0"/>
              </a:spcAft>
              <a:buSzPts val="1200"/>
              <a:buChar char="●"/>
            </a:pPr>
            <a:r>
              <a:rPr lang="en" sz="1200">
                <a:uFill>
                  <a:noFill/>
                </a:uFill>
                <a:hlinkClick r:id="rId16"/>
              </a:rPr>
              <a:t>Witchcraft arrangement with candle lights in the dark</a:t>
            </a:r>
            <a:endParaRPr sz="1200">
              <a:latin typeface="Crimson Text"/>
              <a:ea typeface="Crimson Text"/>
              <a:cs typeface="Crimson Text"/>
              <a:sym typeface="Crimson Text"/>
            </a:endParaRPr>
          </a:p>
          <a:p>
            <a:pPr indent="-190500" lvl="0" marL="457200" rtl="0" algn="l">
              <a:spcBef>
                <a:spcPts val="0"/>
              </a:spcBef>
              <a:spcAft>
                <a:spcPts val="0"/>
              </a:spcAft>
              <a:buSzPts val="1200"/>
              <a:buChar char="●"/>
            </a:pPr>
            <a:r>
              <a:rPr lang="en" sz="1200">
                <a:uFill>
                  <a:noFill/>
                </a:uFill>
                <a:hlinkClick r:id="rId17"/>
              </a:rPr>
              <a:t>Skull and candle in a dark red light</a:t>
            </a:r>
            <a:endParaRPr sz="1200"/>
          </a:p>
          <a:p>
            <a:pPr indent="-190500" lvl="0" marL="457200" rtl="0" algn="l">
              <a:spcBef>
                <a:spcPts val="0"/>
              </a:spcBef>
              <a:spcAft>
                <a:spcPts val="0"/>
              </a:spcAft>
              <a:buSzPts val="1200"/>
              <a:buChar char="●"/>
            </a:pPr>
            <a:r>
              <a:rPr lang="en" sz="1200">
                <a:uFill>
                  <a:noFill/>
                </a:uFill>
                <a:hlinkClick r:id="rId18"/>
              </a:rPr>
              <a:t>Spooky young woman with scarecrow makeup</a:t>
            </a:r>
            <a:endParaRPr sz="1200"/>
          </a:p>
          <a:p>
            <a:pPr indent="-190500" lvl="0" marL="457200" rtl="0" algn="l">
              <a:spcBef>
                <a:spcPts val="0"/>
              </a:spcBef>
              <a:spcAft>
                <a:spcPts val="0"/>
              </a:spcAft>
              <a:buSzPts val="1200"/>
              <a:buChar char="●"/>
            </a:pPr>
            <a:r>
              <a:rPr lang="en" sz="1200">
                <a:uFill>
                  <a:noFill/>
                </a:uFill>
                <a:hlinkClick r:id="rId19"/>
              </a:rPr>
              <a:t>Man with skull surrounded by branches</a:t>
            </a:r>
            <a:endParaRPr sz="1200"/>
          </a:p>
          <a:p>
            <a:pPr indent="-190500" lvl="0" marL="457200" rtl="0" algn="l">
              <a:spcBef>
                <a:spcPts val="0"/>
              </a:spcBef>
              <a:spcAft>
                <a:spcPts val="0"/>
              </a:spcAft>
              <a:buSzPts val="1200"/>
              <a:buChar char="●"/>
            </a:pPr>
            <a:r>
              <a:rPr lang="en" sz="1200">
                <a:uFill>
                  <a:noFill/>
                </a:uFill>
                <a:hlinkClick r:id="rId20"/>
              </a:rPr>
              <a:t>Attractive sorceress holding goblet with red smoky liquor</a:t>
            </a:r>
            <a:endParaRPr sz="1200"/>
          </a:p>
          <a:p>
            <a:pPr indent="-190500" lvl="0" marL="457200" rtl="0" algn="l">
              <a:spcBef>
                <a:spcPts val="0"/>
              </a:spcBef>
              <a:spcAft>
                <a:spcPts val="0"/>
              </a:spcAft>
              <a:buSzPts val="1200"/>
              <a:buChar char="●"/>
            </a:pPr>
            <a:r>
              <a:rPr lang="en" sz="1200">
                <a:uFill>
                  <a:noFill/>
                </a:uFill>
                <a:hlinkClick r:id="rId21"/>
              </a:rPr>
              <a:t>Hand sticking of grass</a:t>
            </a:r>
            <a:endParaRPr sz="1200"/>
          </a:p>
          <a:p>
            <a:pPr indent="-190500" lvl="0" marL="457200" rtl="0" algn="l">
              <a:spcBef>
                <a:spcPts val="0"/>
              </a:spcBef>
              <a:spcAft>
                <a:spcPts val="0"/>
              </a:spcAft>
              <a:buSzPts val="1200"/>
              <a:buChar char="●"/>
            </a:pPr>
            <a:r>
              <a:rPr lang="en" sz="1200">
                <a:uFill>
                  <a:noFill/>
                </a:uFill>
                <a:hlinkClick r:id="rId22"/>
              </a:rPr>
              <a:t>Path in forest on hill among trees</a:t>
            </a:r>
            <a:endParaRPr sz="1200"/>
          </a:p>
          <a:p>
            <a:pPr indent="0" lvl="0" marL="0" rtl="0" algn="l">
              <a:spcBef>
                <a:spcPts val="0"/>
              </a:spcBef>
              <a:spcAft>
                <a:spcPts val="0"/>
              </a:spcAft>
              <a:buNone/>
            </a:pPr>
            <a:r>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34" name="Shape 1534"/>
        <p:cNvGrpSpPr/>
        <p:nvPr/>
      </p:nvGrpSpPr>
      <p:grpSpPr>
        <a:xfrm>
          <a:off x="0" y="0"/>
          <a:ext cx="0" cy="0"/>
          <a:chOff x="0" y="0"/>
          <a:chExt cx="0" cy="0"/>
        </a:xfrm>
      </p:grpSpPr>
      <p:sp>
        <p:nvSpPr>
          <p:cNvPr id="1535" name="Google Shape;1535;p6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536" name="Google Shape;1536;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537" name="Google Shape;1537;p6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1" name="Shape 1541"/>
        <p:cNvGrpSpPr/>
        <p:nvPr/>
      </p:nvGrpSpPr>
      <p:grpSpPr>
        <a:xfrm>
          <a:off x="0" y="0"/>
          <a:ext cx="0" cy="0"/>
          <a:chOff x="0" y="0"/>
          <a:chExt cx="0" cy="0"/>
        </a:xfrm>
      </p:grpSpPr>
      <p:sp>
        <p:nvSpPr>
          <p:cNvPr id="1542" name="Google Shape;1542;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543" name="Google Shape;1543;p7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44" name="Google Shape;1544;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5"/>
          <p:cNvSpPr txBox="1"/>
          <p:nvPr>
            <p:ph type="title"/>
          </p:nvPr>
        </p:nvSpPr>
        <p:spPr>
          <a:xfrm>
            <a:off x="4572000" y="1634975"/>
            <a:ext cx="3858900" cy="6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2" name="Google Shape;202;p35"/>
          <p:cNvSpPr txBox="1"/>
          <p:nvPr>
            <p:ph idx="1" type="subTitle"/>
          </p:nvPr>
        </p:nvSpPr>
        <p:spPr>
          <a:xfrm>
            <a:off x="4572000" y="2266175"/>
            <a:ext cx="38589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8" name="Shape 1548"/>
        <p:cNvGrpSpPr/>
        <p:nvPr/>
      </p:nvGrpSpPr>
      <p:grpSpPr>
        <a:xfrm>
          <a:off x="0" y="0"/>
          <a:ext cx="0" cy="0"/>
          <a:chOff x="0" y="0"/>
          <a:chExt cx="0" cy="0"/>
        </a:xfrm>
      </p:grpSpPr>
      <p:sp>
        <p:nvSpPr>
          <p:cNvPr id="1549" name="Google Shape;1549;p7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50" name="Google Shape;1550;p7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Crimson Text</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https://fonts.google.com/specimen/Crimson+Text</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https://fonts.google.com/specimen/Quicksand</a:t>
            </a:r>
            <a:r>
              <a:rPr lang="en" sz="1100">
                <a:solidFill>
                  <a:srgbClr val="FFFFFF"/>
                </a:solidFill>
              </a:rPr>
              <a:t>)</a:t>
            </a:r>
            <a:endParaRPr sz="1100">
              <a:solidFill>
                <a:srgbClr val="FFFFFF"/>
              </a:solidFill>
            </a:endParaRPr>
          </a:p>
        </p:txBody>
      </p:sp>
      <p:sp>
        <p:nvSpPr>
          <p:cNvPr id="1551" name="Google Shape;1551;p71"/>
          <p:cNvSpPr/>
          <p:nvPr/>
        </p:nvSpPr>
        <p:spPr>
          <a:xfrm>
            <a:off x="2052650" y="2988225"/>
            <a:ext cx="791400" cy="754200"/>
          </a:xfrm>
          <a:prstGeom prst="roundRect">
            <a:avLst>
              <a:gd fmla="val 16667" name="adj"/>
            </a:avLst>
          </a:prstGeom>
          <a:solidFill>
            <a:srgbClr val="15151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p:nvPr/>
        </p:nvSpPr>
        <p:spPr>
          <a:xfrm>
            <a:off x="4176289" y="298822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1"/>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#151515</a:t>
            </a:r>
            <a:endParaRPr sz="1000">
              <a:solidFill>
                <a:srgbClr val="FFFFFF"/>
              </a:solidFill>
            </a:endParaRPr>
          </a:p>
        </p:txBody>
      </p:sp>
      <p:sp>
        <p:nvSpPr>
          <p:cNvPr id="1555" name="Google Shape;1555;p71"/>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556" name="Google Shape;1556;p71"/>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1557" name="Google Shape;1557;p7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558" name="Google Shape;1558;p71"/>
          <p:cNvSpPr/>
          <p:nvPr/>
        </p:nvSpPr>
        <p:spPr>
          <a:xfrm>
            <a:off x="5238125" y="2988225"/>
            <a:ext cx="791400" cy="754200"/>
          </a:xfrm>
          <a:prstGeom prst="roundRect">
            <a:avLst>
              <a:gd fmla="val 16667" name="adj"/>
            </a:avLst>
          </a:prstGeom>
          <a:solidFill>
            <a:srgbClr val="D5D5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#d5d5d5</a:t>
            </a:r>
            <a:endParaRPr sz="1000">
              <a:solidFill>
                <a:schemeClr val="dk1"/>
              </a:solidFill>
            </a:endParaRPr>
          </a:p>
        </p:txBody>
      </p:sp>
      <p:sp>
        <p:nvSpPr>
          <p:cNvPr id="1560" name="Google Shape;1560;p71"/>
          <p:cNvSpPr/>
          <p:nvPr/>
        </p:nvSpPr>
        <p:spPr>
          <a:xfrm>
            <a:off x="6299950" y="2988225"/>
            <a:ext cx="791400" cy="754200"/>
          </a:xfrm>
          <a:prstGeom prst="roundRect">
            <a:avLst>
              <a:gd fmla="val 16667" name="adj"/>
            </a:avLst>
          </a:prstGeom>
          <a:solidFill>
            <a:srgbClr val="961C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#961c1d</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65" name="Shape 1565"/>
        <p:cNvGrpSpPr/>
        <p:nvPr/>
      </p:nvGrpSpPr>
      <p:grpSpPr>
        <a:xfrm>
          <a:off x="0" y="0"/>
          <a:ext cx="0" cy="0"/>
          <a:chOff x="0" y="0"/>
          <a:chExt cx="0" cy="0"/>
        </a:xfrm>
      </p:grpSpPr>
      <p:sp>
        <p:nvSpPr>
          <p:cNvPr id="1566" name="Google Shape;1566;p72"/>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567" name="Google Shape;1567;p7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568" name="Google Shape;1568;p7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69" name="Google Shape;1569;p7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70" name="Google Shape;1570;p7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71" name="Google Shape;1571;p7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72" name="Google Shape;1572;p7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73" name="Google Shape;1573;p7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74" name="Google Shape;1574;p7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75" name="Google Shape;1575;p7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76" name="Google Shape;1576;p7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577" name="Google Shape;1577;p7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81" name="Shape 1581"/>
        <p:cNvGrpSpPr/>
        <p:nvPr/>
      </p:nvGrpSpPr>
      <p:grpSpPr>
        <a:xfrm>
          <a:off x="0" y="0"/>
          <a:ext cx="0" cy="0"/>
          <a:chOff x="0" y="0"/>
          <a:chExt cx="0" cy="0"/>
        </a:xfrm>
      </p:grpSpPr>
      <p:grpSp>
        <p:nvGrpSpPr>
          <p:cNvPr id="1582" name="Google Shape;1582;p73"/>
          <p:cNvGrpSpPr/>
          <p:nvPr/>
        </p:nvGrpSpPr>
        <p:grpSpPr>
          <a:xfrm>
            <a:off x="5082708" y="3095784"/>
            <a:ext cx="442841" cy="514271"/>
            <a:chOff x="4727025" y="1332775"/>
            <a:chExt cx="59900" cy="69625"/>
          </a:xfrm>
        </p:grpSpPr>
        <p:sp>
          <p:nvSpPr>
            <p:cNvPr id="1583" name="Google Shape;1583;p7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3"/>
          <p:cNvGrpSpPr/>
          <p:nvPr/>
        </p:nvGrpSpPr>
        <p:grpSpPr>
          <a:xfrm>
            <a:off x="5758025" y="2343272"/>
            <a:ext cx="500909" cy="500899"/>
            <a:chOff x="4820425" y="1329900"/>
            <a:chExt cx="70175" cy="70350"/>
          </a:xfrm>
        </p:grpSpPr>
        <p:sp>
          <p:nvSpPr>
            <p:cNvPr id="1586" name="Google Shape;1586;p7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73"/>
          <p:cNvGrpSpPr/>
          <p:nvPr/>
        </p:nvGrpSpPr>
        <p:grpSpPr>
          <a:xfrm>
            <a:off x="6410648" y="2355062"/>
            <a:ext cx="538135" cy="493119"/>
            <a:chOff x="4903200" y="1331525"/>
            <a:chExt cx="73575" cy="67425"/>
          </a:xfrm>
        </p:grpSpPr>
        <p:sp>
          <p:nvSpPr>
            <p:cNvPr id="1591" name="Google Shape;1591;p7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92" name="Google Shape;1592;p7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73"/>
          <p:cNvGrpSpPr/>
          <p:nvPr/>
        </p:nvGrpSpPr>
        <p:grpSpPr>
          <a:xfrm>
            <a:off x="5670599" y="3097040"/>
            <a:ext cx="544563" cy="511895"/>
            <a:chOff x="4815575" y="1416800"/>
            <a:chExt cx="73750" cy="71400"/>
          </a:xfrm>
        </p:grpSpPr>
        <p:sp>
          <p:nvSpPr>
            <p:cNvPr id="1594" name="Google Shape;1594;p7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73"/>
          <p:cNvGrpSpPr/>
          <p:nvPr/>
        </p:nvGrpSpPr>
        <p:grpSpPr>
          <a:xfrm>
            <a:off x="6367224" y="3096746"/>
            <a:ext cx="602914" cy="512477"/>
            <a:chOff x="4902475" y="1418875"/>
            <a:chExt cx="74500" cy="63775"/>
          </a:xfrm>
        </p:grpSpPr>
        <p:sp>
          <p:nvSpPr>
            <p:cNvPr id="1598" name="Google Shape;1598;p7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73"/>
          <p:cNvGrpSpPr/>
          <p:nvPr/>
        </p:nvGrpSpPr>
        <p:grpSpPr>
          <a:xfrm>
            <a:off x="5783096" y="3835985"/>
            <a:ext cx="515391" cy="525699"/>
            <a:chOff x="4818100" y="1507675"/>
            <a:chExt cx="71225" cy="71625"/>
          </a:xfrm>
        </p:grpSpPr>
        <p:sp>
          <p:nvSpPr>
            <p:cNvPr id="1601" name="Google Shape;1601;p7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3"/>
          <p:cNvGrpSpPr/>
          <p:nvPr/>
        </p:nvGrpSpPr>
        <p:grpSpPr>
          <a:xfrm>
            <a:off x="5121199" y="3857517"/>
            <a:ext cx="522956" cy="489869"/>
            <a:chOff x="4721450" y="1509475"/>
            <a:chExt cx="79350" cy="74325"/>
          </a:xfrm>
        </p:grpSpPr>
        <p:sp>
          <p:nvSpPr>
            <p:cNvPr id="1606" name="Google Shape;1606;p7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73"/>
          <p:cNvGrpSpPr/>
          <p:nvPr/>
        </p:nvGrpSpPr>
        <p:grpSpPr>
          <a:xfrm>
            <a:off x="6444441" y="3837269"/>
            <a:ext cx="525704" cy="535436"/>
            <a:chOff x="4906800" y="1507500"/>
            <a:chExt cx="70350" cy="71075"/>
          </a:xfrm>
        </p:grpSpPr>
        <p:sp>
          <p:nvSpPr>
            <p:cNvPr id="1611" name="Google Shape;1611;p7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73"/>
          <p:cNvGrpSpPr/>
          <p:nvPr/>
        </p:nvGrpSpPr>
        <p:grpSpPr>
          <a:xfrm>
            <a:off x="4477263" y="2343250"/>
            <a:ext cx="508054" cy="508095"/>
            <a:chOff x="3736598" y="2170606"/>
            <a:chExt cx="404889" cy="404889"/>
          </a:xfrm>
        </p:grpSpPr>
        <p:sp>
          <p:nvSpPr>
            <p:cNvPr id="1617" name="Google Shape;1617;p7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73"/>
          <p:cNvGrpSpPr/>
          <p:nvPr/>
        </p:nvGrpSpPr>
        <p:grpSpPr>
          <a:xfrm>
            <a:off x="3765303" y="2343345"/>
            <a:ext cx="575790" cy="507904"/>
            <a:chOff x="3161917" y="2170682"/>
            <a:chExt cx="458870" cy="404737"/>
          </a:xfrm>
        </p:grpSpPr>
        <p:sp>
          <p:nvSpPr>
            <p:cNvPr id="1622" name="Google Shape;1622;p7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23" name="Google Shape;1623;p7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73"/>
          <p:cNvGrpSpPr/>
          <p:nvPr/>
        </p:nvGrpSpPr>
        <p:grpSpPr>
          <a:xfrm>
            <a:off x="3792833" y="3103717"/>
            <a:ext cx="520730" cy="498567"/>
            <a:chOff x="3179914" y="2889488"/>
            <a:chExt cx="422876" cy="404911"/>
          </a:xfrm>
        </p:grpSpPr>
        <p:sp>
          <p:nvSpPr>
            <p:cNvPr id="1626" name="Google Shape;1626;p7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73"/>
          <p:cNvGrpSpPr/>
          <p:nvPr/>
        </p:nvGrpSpPr>
        <p:grpSpPr>
          <a:xfrm>
            <a:off x="4421513" y="3103677"/>
            <a:ext cx="516145" cy="498648"/>
            <a:chOff x="3729467" y="2889422"/>
            <a:chExt cx="419153" cy="404977"/>
          </a:xfrm>
        </p:grpSpPr>
        <p:sp>
          <p:nvSpPr>
            <p:cNvPr id="1633" name="Google Shape;1633;p7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7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73"/>
          <p:cNvGrpSpPr/>
          <p:nvPr/>
        </p:nvGrpSpPr>
        <p:grpSpPr>
          <a:xfrm>
            <a:off x="7141841" y="2550562"/>
            <a:ext cx="166473" cy="141497"/>
            <a:chOff x="4660325" y="1866850"/>
            <a:chExt cx="68350" cy="58100"/>
          </a:xfrm>
        </p:grpSpPr>
        <p:sp>
          <p:nvSpPr>
            <p:cNvPr id="1645" name="Google Shape;1645;p7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73"/>
          <p:cNvGrpSpPr/>
          <p:nvPr/>
        </p:nvGrpSpPr>
        <p:grpSpPr>
          <a:xfrm>
            <a:off x="7451186" y="2576286"/>
            <a:ext cx="162515" cy="90049"/>
            <a:chOff x="4791775" y="1877500"/>
            <a:chExt cx="66725" cy="36975"/>
          </a:xfrm>
        </p:grpSpPr>
        <p:sp>
          <p:nvSpPr>
            <p:cNvPr id="1648" name="Google Shape;1648;p7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73"/>
          <p:cNvGrpSpPr/>
          <p:nvPr/>
        </p:nvGrpSpPr>
        <p:grpSpPr>
          <a:xfrm>
            <a:off x="7772899" y="2576286"/>
            <a:ext cx="144979" cy="90049"/>
            <a:chOff x="4923925" y="1877500"/>
            <a:chExt cx="59525" cy="36975"/>
          </a:xfrm>
        </p:grpSpPr>
        <p:sp>
          <p:nvSpPr>
            <p:cNvPr id="1651" name="Google Shape;1651;p7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73"/>
          <p:cNvGrpSpPr/>
          <p:nvPr/>
        </p:nvGrpSpPr>
        <p:grpSpPr>
          <a:xfrm>
            <a:off x="8067390" y="2558477"/>
            <a:ext cx="141447" cy="125667"/>
            <a:chOff x="5058450" y="1870100"/>
            <a:chExt cx="58075" cy="51600"/>
          </a:xfrm>
        </p:grpSpPr>
        <p:sp>
          <p:nvSpPr>
            <p:cNvPr id="1654" name="Google Shape;1654;p7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73"/>
          <p:cNvGrpSpPr/>
          <p:nvPr/>
        </p:nvGrpSpPr>
        <p:grpSpPr>
          <a:xfrm>
            <a:off x="7481905" y="2980885"/>
            <a:ext cx="101077" cy="107645"/>
            <a:chOff x="4811425" y="2065025"/>
            <a:chExt cx="41500" cy="44200"/>
          </a:xfrm>
        </p:grpSpPr>
        <p:sp>
          <p:nvSpPr>
            <p:cNvPr id="1657" name="Google Shape;1657;p7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73"/>
          <p:cNvGrpSpPr/>
          <p:nvPr/>
        </p:nvGrpSpPr>
        <p:grpSpPr>
          <a:xfrm>
            <a:off x="7774342" y="2981098"/>
            <a:ext cx="120867" cy="107218"/>
            <a:chOff x="4929875" y="2065025"/>
            <a:chExt cx="49625" cy="44025"/>
          </a:xfrm>
        </p:grpSpPr>
        <p:sp>
          <p:nvSpPr>
            <p:cNvPr id="1660" name="Google Shape;1660;p7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73"/>
          <p:cNvGrpSpPr/>
          <p:nvPr/>
        </p:nvGrpSpPr>
        <p:grpSpPr>
          <a:xfrm>
            <a:off x="8103011" y="2984112"/>
            <a:ext cx="70206" cy="101191"/>
            <a:chOff x="5083925" y="2066350"/>
            <a:chExt cx="28825" cy="41550"/>
          </a:xfrm>
        </p:grpSpPr>
        <p:sp>
          <p:nvSpPr>
            <p:cNvPr id="1663" name="Google Shape;1663;p7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73"/>
          <p:cNvGrpSpPr/>
          <p:nvPr/>
        </p:nvGrpSpPr>
        <p:grpSpPr>
          <a:xfrm>
            <a:off x="7134565" y="2999759"/>
            <a:ext cx="181026" cy="69896"/>
            <a:chOff x="4659775" y="2072775"/>
            <a:chExt cx="74325" cy="28700"/>
          </a:xfrm>
        </p:grpSpPr>
        <p:sp>
          <p:nvSpPr>
            <p:cNvPr id="1666" name="Google Shape;1666;p7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3"/>
          <p:cNvGrpSpPr/>
          <p:nvPr/>
        </p:nvGrpSpPr>
        <p:grpSpPr>
          <a:xfrm>
            <a:off x="8054421" y="2790324"/>
            <a:ext cx="167387" cy="89197"/>
            <a:chOff x="4662475" y="1976500"/>
            <a:chExt cx="68725" cy="36625"/>
          </a:xfrm>
        </p:grpSpPr>
        <p:sp>
          <p:nvSpPr>
            <p:cNvPr id="1670" name="Google Shape;1670;p7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73"/>
          <p:cNvGrpSpPr/>
          <p:nvPr/>
        </p:nvGrpSpPr>
        <p:grpSpPr>
          <a:xfrm>
            <a:off x="7751326" y="2793764"/>
            <a:ext cx="166899" cy="82317"/>
            <a:chOff x="4920150" y="1977875"/>
            <a:chExt cx="68525" cy="33800"/>
          </a:xfrm>
        </p:grpSpPr>
        <p:sp>
          <p:nvSpPr>
            <p:cNvPr id="1674" name="Google Shape;1674;p7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73"/>
          <p:cNvGrpSpPr/>
          <p:nvPr/>
        </p:nvGrpSpPr>
        <p:grpSpPr>
          <a:xfrm>
            <a:off x="7162483" y="3197682"/>
            <a:ext cx="125190" cy="127859"/>
            <a:chOff x="4676550" y="2160575"/>
            <a:chExt cx="51400" cy="52500"/>
          </a:xfrm>
        </p:grpSpPr>
        <p:sp>
          <p:nvSpPr>
            <p:cNvPr id="1678" name="Google Shape;1678;p7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73"/>
          <p:cNvGrpSpPr/>
          <p:nvPr/>
        </p:nvGrpSpPr>
        <p:grpSpPr>
          <a:xfrm>
            <a:off x="7459741" y="3204714"/>
            <a:ext cx="145405" cy="113794"/>
            <a:chOff x="4768325" y="2163475"/>
            <a:chExt cx="59700" cy="46725"/>
          </a:xfrm>
        </p:grpSpPr>
        <p:sp>
          <p:nvSpPr>
            <p:cNvPr id="1682" name="Google Shape;1682;p7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7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0" name="Google Shape;1690;p73"/>
          <p:cNvGrpSpPr/>
          <p:nvPr/>
        </p:nvGrpSpPr>
        <p:grpSpPr>
          <a:xfrm>
            <a:off x="7476059" y="3459808"/>
            <a:ext cx="112768" cy="106853"/>
            <a:chOff x="4768575" y="2253950"/>
            <a:chExt cx="46300" cy="43875"/>
          </a:xfrm>
        </p:grpSpPr>
        <p:sp>
          <p:nvSpPr>
            <p:cNvPr id="1691" name="Google Shape;1691;p7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73"/>
          <p:cNvGrpSpPr/>
          <p:nvPr/>
        </p:nvGrpSpPr>
        <p:grpSpPr>
          <a:xfrm>
            <a:off x="7775682" y="3948834"/>
            <a:ext cx="118187" cy="146246"/>
            <a:chOff x="4960900" y="2433225"/>
            <a:chExt cx="48525" cy="60050"/>
          </a:xfrm>
        </p:grpSpPr>
        <p:sp>
          <p:nvSpPr>
            <p:cNvPr id="1694" name="Google Shape;1694;p7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73"/>
          <p:cNvGrpSpPr/>
          <p:nvPr/>
        </p:nvGrpSpPr>
        <p:grpSpPr>
          <a:xfrm>
            <a:off x="7464247" y="4212895"/>
            <a:ext cx="136394" cy="143810"/>
            <a:chOff x="4854075" y="2527625"/>
            <a:chExt cx="56000" cy="59050"/>
          </a:xfrm>
        </p:grpSpPr>
        <p:sp>
          <p:nvSpPr>
            <p:cNvPr id="1697" name="Google Shape;1697;p7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9" name="Google Shape;1699;p7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73"/>
          <p:cNvGrpSpPr/>
          <p:nvPr/>
        </p:nvGrpSpPr>
        <p:grpSpPr>
          <a:xfrm>
            <a:off x="8088458" y="3676639"/>
            <a:ext cx="99312" cy="160797"/>
            <a:chOff x="5059700" y="2334775"/>
            <a:chExt cx="40775" cy="66025"/>
          </a:xfrm>
        </p:grpSpPr>
        <p:sp>
          <p:nvSpPr>
            <p:cNvPr id="1703" name="Google Shape;1703;p7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73"/>
          <p:cNvGrpSpPr/>
          <p:nvPr/>
        </p:nvGrpSpPr>
        <p:grpSpPr>
          <a:xfrm>
            <a:off x="8045622" y="3941771"/>
            <a:ext cx="184984" cy="160371"/>
            <a:chOff x="5037700" y="2430325"/>
            <a:chExt cx="75950" cy="65850"/>
          </a:xfrm>
        </p:grpSpPr>
        <p:sp>
          <p:nvSpPr>
            <p:cNvPr id="1713" name="Google Shape;1713;p7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3"/>
          <p:cNvGrpSpPr/>
          <p:nvPr/>
        </p:nvGrpSpPr>
        <p:grpSpPr>
          <a:xfrm>
            <a:off x="7465128" y="3708223"/>
            <a:ext cx="173014" cy="97629"/>
            <a:chOff x="4756975" y="2341800"/>
            <a:chExt cx="91975" cy="51925"/>
          </a:xfrm>
        </p:grpSpPr>
        <p:sp>
          <p:nvSpPr>
            <p:cNvPr id="1716" name="Google Shape;1716;p7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73"/>
          <p:cNvGrpSpPr/>
          <p:nvPr/>
        </p:nvGrpSpPr>
        <p:grpSpPr>
          <a:xfrm>
            <a:off x="7732065" y="4196920"/>
            <a:ext cx="212497" cy="175761"/>
            <a:chOff x="4943575" y="2516350"/>
            <a:chExt cx="98675" cy="81700"/>
          </a:xfrm>
        </p:grpSpPr>
        <p:sp>
          <p:nvSpPr>
            <p:cNvPr id="1737" name="Google Shape;1737;p7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73"/>
          <p:cNvGrpSpPr/>
          <p:nvPr/>
        </p:nvGrpSpPr>
        <p:grpSpPr>
          <a:xfrm>
            <a:off x="1990126" y="3423163"/>
            <a:ext cx="965351" cy="134611"/>
            <a:chOff x="4411970" y="2962952"/>
            <a:chExt cx="706544" cy="104212"/>
          </a:xfrm>
        </p:grpSpPr>
        <p:sp>
          <p:nvSpPr>
            <p:cNvPr id="1816" name="Google Shape;1816;p7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73"/>
          <p:cNvGrpSpPr/>
          <p:nvPr/>
        </p:nvGrpSpPr>
        <p:grpSpPr>
          <a:xfrm>
            <a:off x="1990126" y="3012077"/>
            <a:ext cx="960158" cy="289172"/>
            <a:chOff x="4411970" y="2726085"/>
            <a:chExt cx="643107" cy="193659"/>
          </a:xfrm>
        </p:grpSpPr>
        <p:sp>
          <p:nvSpPr>
            <p:cNvPr id="1821" name="Google Shape;1821;p7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73"/>
          <p:cNvGrpSpPr/>
          <p:nvPr/>
        </p:nvGrpSpPr>
        <p:grpSpPr>
          <a:xfrm>
            <a:off x="993018" y="3278187"/>
            <a:ext cx="833173" cy="259209"/>
            <a:chOff x="4411970" y="4340222"/>
            <a:chExt cx="779467" cy="242683"/>
          </a:xfrm>
        </p:grpSpPr>
        <p:sp>
          <p:nvSpPr>
            <p:cNvPr id="1825" name="Google Shape;1825;p7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73"/>
          <p:cNvGrpSpPr/>
          <p:nvPr/>
        </p:nvGrpSpPr>
        <p:grpSpPr>
          <a:xfrm>
            <a:off x="1990126" y="2673933"/>
            <a:ext cx="965160" cy="216230"/>
            <a:chOff x="4411970" y="2468674"/>
            <a:chExt cx="747317" cy="167425"/>
          </a:xfrm>
        </p:grpSpPr>
        <p:sp>
          <p:nvSpPr>
            <p:cNvPr id="1829" name="Google Shape;1829;p7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73"/>
          <p:cNvGrpSpPr/>
          <p:nvPr/>
        </p:nvGrpSpPr>
        <p:grpSpPr>
          <a:xfrm>
            <a:off x="988873" y="2578650"/>
            <a:ext cx="810451" cy="319148"/>
            <a:chOff x="4411970" y="3686602"/>
            <a:chExt cx="797845" cy="314215"/>
          </a:xfrm>
        </p:grpSpPr>
        <p:sp>
          <p:nvSpPr>
            <p:cNvPr id="1832" name="Google Shape;1832;p7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p7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73"/>
          <p:cNvGrpSpPr/>
          <p:nvPr/>
        </p:nvGrpSpPr>
        <p:grpSpPr>
          <a:xfrm>
            <a:off x="988970" y="2333174"/>
            <a:ext cx="1970333" cy="208784"/>
            <a:chOff x="6336019" y="3733725"/>
            <a:chExt cx="2566206" cy="351310"/>
          </a:xfrm>
        </p:grpSpPr>
        <p:sp>
          <p:nvSpPr>
            <p:cNvPr id="1839" name="Google Shape;1839;p7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73"/>
          <p:cNvGrpSpPr/>
          <p:nvPr/>
        </p:nvGrpSpPr>
        <p:grpSpPr>
          <a:xfrm>
            <a:off x="1990126" y="3940729"/>
            <a:ext cx="946551" cy="153200"/>
            <a:chOff x="4404545" y="3301592"/>
            <a:chExt cx="782403" cy="129272"/>
          </a:xfrm>
        </p:grpSpPr>
        <p:sp>
          <p:nvSpPr>
            <p:cNvPr id="1844" name="Google Shape;1844;p7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73"/>
          <p:cNvGrpSpPr/>
          <p:nvPr/>
        </p:nvGrpSpPr>
        <p:grpSpPr>
          <a:xfrm>
            <a:off x="1990126" y="3679688"/>
            <a:ext cx="962257" cy="139127"/>
            <a:chOff x="4411970" y="3131459"/>
            <a:chExt cx="710520" cy="117397"/>
          </a:xfrm>
        </p:grpSpPr>
        <p:sp>
          <p:nvSpPr>
            <p:cNvPr id="1847" name="Google Shape;1847;p7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49" name="Google Shape;1849;p7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73"/>
          <p:cNvGrpSpPr/>
          <p:nvPr/>
        </p:nvGrpSpPr>
        <p:grpSpPr>
          <a:xfrm>
            <a:off x="990271" y="3614482"/>
            <a:ext cx="823838" cy="458988"/>
            <a:chOff x="4411970" y="1801825"/>
            <a:chExt cx="734586" cy="409262"/>
          </a:xfrm>
        </p:grpSpPr>
        <p:sp>
          <p:nvSpPr>
            <p:cNvPr id="1851" name="Google Shape;1851;p7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73"/>
          <p:cNvGrpSpPr/>
          <p:nvPr/>
        </p:nvGrpSpPr>
        <p:grpSpPr>
          <a:xfrm>
            <a:off x="990271" y="4162908"/>
            <a:ext cx="856348" cy="212039"/>
            <a:chOff x="4411970" y="2233974"/>
            <a:chExt cx="763574" cy="189068"/>
          </a:xfrm>
        </p:grpSpPr>
        <p:sp>
          <p:nvSpPr>
            <p:cNvPr id="1854" name="Google Shape;1854;p7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73"/>
          <p:cNvGrpSpPr/>
          <p:nvPr/>
        </p:nvGrpSpPr>
        <p:grpSpPr>
          <a:xfrm>
            <a:off x="3100467" y="2338244"/>
            <a:ext cx="511602" cy="511602"/>
            <a:chOff x="5681300" y="2527788"/>
            <a:chExt cx="805800" cy="805800"/>
          </a:xfrm>
        </p:grpSpPr>
        <p:sp>
          <p:nvSpPr>
            <p:cNvPr id="1857" name="Google Shape;1857;p7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73"/>
          <p:cNvGrpSpPr/>
          <p:nvPr/>
        </p:nvGrpSpPr>
        <p:grpSpPr>
          <a:xfrm>
            <a:off x="3097662" y="3104827"/>
            <a:ext cx="513021" cy="512935"/>
            <a:chOff x="4049800" y="640400"/>
            <a:chExt cx="858900" cy="858900"/>
          </a:xfrm>
        </p:grpSpPr>
        <p:sp>
          <p:nvSpPr>
            <p:cNvPr id="1860" name="Google Shape;1860;p7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73"/>
          <p:cNvGrpSpPr/>
          <p:nvPr/>
        </p:nvGrpSpPr>
        <p:grpSpPr>
          <a:xfrm>
            <a:off x="3014861" y="3756719"/>
            <a:ext cx="686489" cy="686585"/>
            <a:chOff x="5080188" y="927900"/>
            <a:chExt cx="961200" cy="961200"/>
          </a:xfrm>
        </p:grpSpPr>
        <p:sp>
          <p:nvSpPr>
            <p:cNvPr id="1863" name="Google Shape;1863;p7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73"/>
          <p:cNvGrpSpPr/>
          <p:nvPr/>
        </p:nvGrpSpPr>
        <p:grpSpPr>
          <a:xfrm>
            <a:off x="3798012" y="3849448"/>
            <a:ext cx="510373" cy="510937"/>
            <a:chOff x="7508249" y="1522825"/>
            <a:chExt cx="1326332" cy="1322987"/>
          </a:xfrm>
        </p:grpSpPr>
        <p:sp>
          <p:nvSpPr>
            <p:cNvPr id="1872" name="Google Shape;1872;p7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3"/>
          <p:cNvGrpSpPr/>
          <p:nvPr/>
        </p:nvGrpSpPr>
        <p:grpSpPr>
          <a:xfrm>
            <a:off x="4489605" y="3850853"/>
            <a:ext cx="492652" cy="503348"/>
            <a:chOff x="6039282" y="1042577"/>
            <a:chExt cx="734315" cy="731929"/>
          </a:xfrm>
        </p:grpSpPr>
        <p:sp>
          <p:nvSpPr>
            <p:cNvPr id="1883" name="Google Shape;1883;p7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73"/>
          <p:cNvGrpSpPr/>
          <p:nvPr/>
        </p:nvGrpSpPr>
        <p:grpSpPr>
          <a:xfrm>
            <a:off x="5130019" y="2346894"/>
            <a:ext cx="483304" cy="504902"/>
            <a:chOff x="1825800" y="1651625"/>
            <a:chExt cx="568125" cy="591775"/>
          </a:xfrm>
        </p:grpSpPr>
        <p:sp>
          <p:nvSpPr>
            <p:cNvPr id="1905" name="Google Shape;1905;p7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7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3"/>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916" name="Google Shape;1916;p73"/>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grpSp>
        <p:nvGrpSpPr>
          <p:cNvPr id="1921" name="Google Shape;1921;p74"/>
          <p:cNvGrpSpPr/>
          <p:nvPr/>
        </p:nvGrpSpPr>
        <p:grpSpPr>
          <a:xfrm>
            <a:off x="722058" y="957091"/>
            <a:ext cx="2492868" cy="1379876"/>
            <a:chOff x="2654821" y="2311071"/>
            <a:chExt cx="2279715" cy="1262120"/>
          </a:xfrm>
        </p:grpSpPr>
        <p:grpSp>
          <p:nvGrpSpPr>
            <p:cNvPr id="1922" name="Google Shape;1922;p74"/>
            <p:cNvGrpSpPr/>
            <p:nvPr/>
          </p:nvGrpSpPr>
          <p:grpSpPr>
            <a:xfrm>
              <a:off x="4034269" y="2840745"/>
              <a:ext cx="40212" cy="36437"/>
              <a:chOff x="4293400" y="2574725"/>
              <a:chExt cx="84425" cy="80100"/>
            </a:xfrm>
          </p:grpSpPr>
          <p:sp>
            <p:nvSpPr>
              <p:cNvPr id="1923" name="Google Shape;1923;p7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24" name="Google Shape;1924;p7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74"/>
            <p:cNvGrpSpPr/>
            <p:nvPr/>
          </p:nvGrpSpPr>
          <p:grpSpPr>
            <a:xfrm>
              <a:off x="3894606" y="2334874"/>
              <a:ext cx="913198" cy="518984"/>
              <a:chOff x="4000175" y="1462675"/>
              <a:chExt cx="1917275" cy="1140875"/>
            </a:xfrm>
          </p:grpSpPr>
          <p:sp>
            <p:nvSpPr>
              <p:cNvPr id="1926" name="Google Shape;1926;p7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27" name="Google Shape;1927;p74"/>
              <p:cNvGrpSpPr/>
              <p:nvPr/>
            </p:nvGrpSpPr>
            <p:grpSpPr>
              <a:xfrm>
                <a:off x="4000175" y="1462675"/>
                <a:ext cx="1917275" cy="1140875"/>
                <a:chOff x="4000175" y="1462675"/>
                <a:chExt cx="1917275" cy="1140875"/>
              </a:xfrm>
            </p:grpSpPr>
            <p:sp>
              <p:nvSpPr>
                <p:cNvPr id="1928" name="Google Shape;1928;p7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29" name="Google Shape;1929;p7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33" name="Google Shape;1933;p7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4" name="Google Shape;1934;p74"/>
            <p:cNvGrpSpPr/>
            <p:nvPr/>
          </p:nvGrpSpPr>
          <p:grpSpPr>
            <a:xfrm>
              <a:off x="3875768" y="2846704"/>
              <a:ext cx="44796" cy="47366"/>
              <a:chOff x="3960625" y="2587825"/>
              <a:chExt cx="94050" cy="104125"/>
            </a:xfrm>
          </p:grpSpPr>
          <p:sp>
            <p:nvSpPr>
              <p:cNvPr id="1935" name="Google Shape;1935;p7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36" name="Google Shape;1936;p7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74"/>
            <p:cNvGrpSpPr/>
            <p:nvPr/>
          </p:nvGrpSpPr>
          <p:grpSpPr>
            <a:xfrm>
              <a:off x="3782759" y="2807162"/>
              <a:ext cx="82686" cy="85487"/>
              <a:chOff x="3765350" y="2500900"/>
              <a:chExt cx="173600" cy="187925"/>
            </a:xfrm>
          </p:grpSpPr>
          <p:sp>
            <p:nvSpPr>
              <p:cNvPr id="1938" name="Google Shape;1938;p7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39" name="Google Shape;1939;p7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74"/>
            <p:cNvGrpSpPr/>
            <p:nvPr/>
          </p:nvGrpSpPr>
          <p:grpSpPr>
            <a:xfrm>
              <a:off x="3775674" y="2798496"/>
              <a:ext cx="40545" cy="23564"/>
              <a:chOff x="3750475" y="2481850"/>
              <a:chExt cx="85125" cy="51800"/>
            </a:xfrm>
          </p:grpSpPr>
          <p:sp>
            <p:nvSpPr>
              <p:cNvPr id="1945" name="Google Shape;1945;p7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47" name="Google Shape;1947;p74"/>
            <p:cNvGrpSpPr/>
            <p:nvPr/>
          </p:nvGrpSpPr>
          <p:grpSpPr>
            <a:xfrm>
              <a:off x="3716946" y="2776024"/>
              <a:ext cx="81971" cy="76912"/>
              <a:chOff x="3627175" y="2432450"/>
              <a:chExt cx="172100" cy="169075"/>
            </a:xfrm>
          </p:grpSpPr>
          <p:sp>
            <p:nvSpPr>
              <p:cNvPr id="1948" name="Google Shape;1948;p7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50" name="Google Shape;1950;p7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51" name="Google Shape;1951;p74"/>
            <p:cNvGrpSpPr/>
            <p:nvPr/>
          </p:nvGrpSpPr>
          <p:grpSpPr>
            <a:xfrm>
              <a:off x="3685682" y="2845624"/>
              <a:ext cx="29311" cy="45055"/>
              <a:chOff x="3561536" y="2585450"/>
              <a:chExt cx="61539" cy="99045"/>
            </a:xfrm>
          </p:grpSpPr>
          <p:sp>
            <p:nvSpPr>
              <p:cNvPr id="1952" name="Google Shape;1952;p7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54" name="Google Shape;1954;p74"/>
            <p:cNvGrpSpPr/>
            <p:nvPr/>
          </p:nvGrpSpPr>
          <p:grpSpPr>
            <a:xfrm>
              <a:off x="3849905" y="2572252"/>
              <a:ext cx="74339" cy="119559"/>
              <a:chOff x="3906325" y="1984500"/>
              <a:chExt cx="156075" cy="262825"/>
            </a:xfrm>
          </p:grpSpPr>
          <p:sp>
            <p:nvSpPr>
              <p:cNvPr id="1955" name="Google Shape;1955;p7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56" name="Google Shape;1956;p7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74"/>
            <p:cNvGrpSpPr/>
            <p:nvPr/>
          </p:nvGrpSpPr>
          <p:grpSpPr>
            <a:xfrm>
              <a:off x="2654821" y="2414345"/>
              <a:ext cx="667570" cy="558731"/>
              <a:chOff x="1397225" y="1637375"/>
              <a:chExt cx="1401575" cy="1228250"/>
            </a:xfrm>
          </p:grpSpPr>
          <p:sp>
            <p:nvSpPr>
              <p:cNvPr id="1958" name="Google Shape;1958;p7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59" name="Google Shape;1959;p74"/>
              <p:cNvGrpSpPr/>
              <p:nvPr/>
            </p:nvGrpSpPr>
            <p:grpSpPr>
              <a:xfrm>
                <a:off x="1397225" y="1637375"/>
                <a:ext cx="1398775" cy="1228250"/>
                <a:chOff x="1397225" y="1637375"/>
                <a:chExt cx="1398775" cy="1228250"/>
              </a:xfrm>
            </p:grpSpPr>
            <p:sp>
              <p:nvSpPr>
                <p:cNvPr id="1960" name="Google Shape;1960;p7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2" name="Google Shape;1962;p74"/>
            <p:cNvGrpSpPr/>
            <p:nvPr/>
          </p:nvGrpSpPr>
          <p:grpSpPr>
            <a:xfrm>
              <a:off x="3230417" y="3103734"/>
              <a:ext cx="282982" cy="280332"/>
              <a:chOff x="2605700" y="3152850"/>
              <a:chExt cx="594125" cy="616250"/>
            </a:xfrm>
          </p:grpSpPr>
          <p:sp>
            <p:nvSpPr>
              <p:cNvPr id="1963" name="Google Shape;1963;p7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64" name="Google Shape;1964;p7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65" name="Google Shape;1965;p74"/>
            <p:cNvGrpSpPr/>
            <p:nvPr/>
          </p:nvGrpSpPr>
          <p:grpSpPr>
            <a:xfrm>
              <a:off x="3265985" y="3226989"/>
              <a:ext cx="87151" cy="346202"/>
              <a:chOff x="2680375" y="3423800"/>
              <a:chExt cx="182975" cy="761050"/>
            </a:xfrm>
          </p:grpSpPr>
          <p:sp>
            <p:nvSpPr>
              <p:cNvPr id="1966" name="Google Shape;1966;p7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67" name="Google Shape;1967;p7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74"/>
            <p:cNvGrpSpPr/>
            <p:nvPr/>
          </p:nvGrpSpPr>
          <p:grpSpPr>
            <a:xfrm>
              <a:off x="3855466" y="3289811"/>
              <a:ext cx="112514" cy="94210"/>
              <a:chOff x="3918000" y="3561900"/>
              <a:chExt cx="236225" cy="207100"/>
            </a:xfrm>
          </p:grpSpPr>
          <p:sp>
            <p:nvSpPr>
              <p:cNvPr id="1969" name="Google Shape;1969;p7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70" name="Google Shape;1970;p7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7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74" name="Google Shape;1974;p74"/>
            <p:cNvGrpSpPr/>
            <p:nvPr/>
          </p:nvGrpSpPr>
          <p:grpSpPr>
            <a:xfrm>
              <a:off x="2905224" y="2311071"/>
              <a:ext cx="596721" cy="528992"/>
              <a:chOff x="1922950" y="1410350"/>
              <a:chExt cx="1252825" cy="1162875"/>
            </a:xfrm>
          </p:grpSpPr>
          <p:sp>
            <p:nvSpPr>
              <p:cNvPr id="1975" name="Google Shape;1975;p7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91" name="Google Shape;1991;p7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1" name="Google Shape;2011;p7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12" name="Google Shape;2012;p7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74"/>
            <p:cNvGrpSpPr/>
            <p:nvPr/>
          </p:nvGrpSpPr>
          <p:grpSpPr>
            <a:xfrm>
              <a:off x="3280929" y="3294542"/>
              <a:ext cx="109894" cy="272224"/>
              <a:chOff x="2711750" y="3572300"/>
              <a:chExt cx="230725" cy="598425"/>
            </a:xfrm>
          </p:grpSpPr>
          <p:sp>
            <p:nvSpPr>
              <p:cNvPr id="2014" name="Google Shape;2014;p7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7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74"/>
            <p:cNvGrpSpPr/>
            <p:nvPr/>
          </p:nvGrpSpPr>
          <p:grpSpPr>
            <a:xfrm>
              <a:off x="3790439" y="2408636"/>
              <a:ext cx="73017" cy="75684"/>
              <a:chOff x="3781475" y="1624825"/>
              <a:chExt cx="153300" cy="166375"/>
            </a:xfrm>
          </p:grpSpPr>
          <p:sp>
            <p:nvSpPr>
              <p:cNvPr id="2018" name="Google Shape;2018;p7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7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74"/>
            <p:cNvGrpSpPr/>
            <p:nvPr/>
          </p:nvGrpSpPr>
          <p:grpSpPr>
            <a:xfrm>
              <a:off x="4403342" y="3107749"/>
              <a:ext cx="316680" cy="101374"/>
              <a:chOff x="5068275" y="3161675"/>
              <a:chExt cx="664875" cy="222850"/>
            </a:xfrm>
          </p:grpSpPr>
          <p:sp>
            <p:nvSpPr>
              <p:cNvPr id="2030" name="Google Shape;2030;p7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7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3" name="Google Shape;2063;p74"/>
            <p:cNvGrpSpPr/>
            <p:nvPr/>
          </p:nvGrpSpPr>
          <p:grpSpPr>
            <a:xfrm>
              <a:off x="3697513" y="2707266"/>
              <a:ext cx="59549" cy="79733"/>
              <a:chOff x="3586375" y="2281300"/>
              <a:chExt cx="125025" cy="175275"/>
            </a:xfrm>
          </p:grpSpPr>
          <p:sp>
            <p:nvSpPr>
              <p:cNvPr id="2064" name="Google Shape;2064;p7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7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74"/>
            <p:cNvGrpSpPr/>
            <p:nvPr/>
          </p:nvGrpSpPr>
          <p:grpSpPr>
            <a:xfrm>
              <a:off x="4513224" y="3221724"/>
              <a:ext cx="274563" cy="280321"/>
              <a:chOff x="5298975" y="3412225"/>
              <a:chExt cx="576450" cy="616225"/>
            </a:xfrm>
          </p:grpSpPr>
          <p:sp>
            <p:nvSpPr>
              <p:cNvPr id="2068" name="Google Shape;2068;p7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9" name="Google Shape;2069;p7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74"/>
            <p:cNvGrpSpPr/>
            <p:nvPr/>
          </p:nvGrpSpPr>
          <p:grpSpPr>
            <a:xfrm>
              <a:off x="4824403" y="3421846"/>
              <a:ext cx="110132" cy="130647"/>
              <a:chOff x="5952300" y="3852150"/>
              <a:chExt cx="231225" cy="287200"/>
            </a:xfrm>
          </p:grpSpPr>
          <p:sp>
            <p:nvSpPr>
              <p:cNvPr id="2071" name="Google Shape;2071;p7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7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74"/>
            <p:cNvGrpSpPr/>
            <p:nvPr/>
          </p:nvGrpSpPr>
          <p:grpSpPr>
            <a:xfrm>
              <a:off x="4295710" y="3079670"/>
              <a:ext cx="14968" cy="27135"/>
              <a:chOff x="4842300" y="3099950"/>
              <a:chExt cx="31425" cy="59650"/>
            </a:xfrm>
          </p:grpSpPr>
          <p:sp>
            <p:nvSpPr>
              <p:cNvPr id="2082" name="Google Shape;2082;p7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7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74"/>
            <p:cNvGrpSpPr/>
            <p:nvPr/>
          </p:nvGrpSpPr>
          <p:grpSpPr>
            <a:xfrm>
              <a:off x="3831056" y="2816010"/>
              <a:ext cx="37378" cy="27612"/>
              <a:chOff x="3866750" y="2520350"/>
              <a:chExt cx="78475" cy="60700"/>
            </a:xfrm>
          </p:grpSpPr>
          <p:sp>
            <p:nvSpPr>
              <p:cNvPr id="2095" name="Google Shape;2095;p7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7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16" name="Google Shape;2116;p7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28" name="Google Shape;2128;p7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1" name="Google Shape;2141;p74"/>
            <p:cNvGrpSpPr/>
            <p:nvPr/>
          </p:nvGrpSpPr>
          <p:grpSpPr>
            <a:xfrm>
              <a:off x="3632736" y="3051591"/>
              <a:ext cx="63288" cy="45217"/>
              <a:chOff x="3450375" y="3038225"/>
              <a:chExt cx="132875" cy="99400"/>
            </a:xfrm>
          </p:grpSpPr>
          <p:sp>
            <p:nvSpPr>
              <p:cNvPr id="2142" name="Google Shape;2142;p7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4" name="Google Shape;2144;p7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53" name="Google Shape;2153;p7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63" name="Google Shape;2163;p7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69" name="Google Shape;2169;p7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4"/>
          <p:cNvGrpSpPr/>
          <p:nvPr/>
        </p:nvGrpSpPr>
        <p:grpSpPr>
          <a:xfrm>
            <a:off x="3530618" y="1021765"/>
            <a:ext cx="2078182" cy="1366558"/>
            <a:chOff x="235800" y="830650"/>
            <a:chExt cx="6978450" cy="4588844"/>
          </a:xfrm>
        </p:grpSpPr>
        <p:sp>
          <p:nvSpPr>
            <p:cNvPr id="2180" name="Google Shape;2180;p7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74"/>
          <p:cNvGrpSpPr/>
          <p:nvPr/>
        </p:nvGrpSpPr>
        <p:grpSpPr>
          <a:xfrm>
            <a:off x="719115" y="2852867"/>
            <a:ext cx="2622876" cy="1333540"/>
            <a:chOff x="238125" y="1038125"/>
            <a:chExt cx="7146800" cy="3633625"/>
          </a:xfrm>
        </p:grpSpPr>
        <p:sp>
          <p:nvSpPr>
            <p:cNvPr id="2187" name="Google Shape;2187;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4"/>
          <p:cNvGrpSpPr/>
          <p:nvPr/>
        </p:nvGrpSpPr>
        <p:grpSpPr>
          <a:xfrm>
            <a:off x="5834043" y="994977"/>
            <a:ext cx="2590840" cy="1380235"/>
            <a:chOff x="233350" y="949250"/>
            <a:chExt cx="7137300" cy="3802300"/>
          </a:xfrm>
        </p:grpSpPr>
        <p:sp>
          <p:nvSpPr>
            <p:cNvPr id="3760" name="Google Shape;3760;p7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4"/>
          <p:cNvGrpSpPr/>
          <p:nvPr/>
        </p:nvGrpSpPr>
        <p:grpSpPr>
          <a:xfrm>
            <a:off x="7648472" y="3039750"/>
            <a:ext cx="104231" cy="320340"/>
            <a:chOff x="7564426" y="3224343"/>
            <a:chExt cx="119985" cy="368801"/>
          </a:xfrm>
        </p:grpSpPr>
        <p:sp>
          <p:nvSpPr>
            <p:cNvPr id="3812" name="Google Shape;3812;p7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4"/>
          <p:cNvGrpSpPr/>
          <p:nvPr/>
        </p:nvGrpSpPr>
        <p:grpSpPr>
          <a:xfrm>
            <a:off x="7347961" y="3033852"/>
            <a:ext cx="189489" cy="332132"/>
            <a:chOff x="8370831" y="3202002"/>
            <a:chExt cx="218129" cy="382376"/>
          </a:xfrm>
        </p:grpSpPr>
        <p:sp>
          <p:nvSpPr>
            <p:cNvPr id="3815" name="Google Shape;3815;p7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4"/>
          <p:cNvGrpSpPr/>
          <p:nvPr/>
        </p:nvGrpSpPr>
        <p:grpSpPr>
          <a:xfrm>
            <a:off x="8071350" y="3444984"/>
            <a:ext cx="309429" cy="267000"/>
            <a:chOff x="6742064" y="3750480"/>
            <a:chExt cx="399315" cy="344560"/>
          </a:xfrm>
        </p:grpSpPr>
        <p:sp>
          <p:nvSpPr>
            <p:cNvPr id="3818" name="Google Shape;3818;p7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4"/>
          <p:cNvGrpSpPr/>
          <p:nvPr/>
        </p:nvGrpSpPr>
        <p:grpSpPr>
          <a:xfrm>
            <a:off x="7610369" y="3796031"/>
            <a:ext cx="180437" cy="281608"/>
            <a:chOff x="7248525" y="3739696"/>
            <a:chExt cx="230531" cy="359790"/>
          </a:xfrm>
        </p:grpSpPr>
        <p:sp>
          <p:nvSpPr>
            <p:cNvPr id="3821" name="Google Shape;3821;p7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4"/>
          <p:cNvGrpSpPr/>
          <p:nvPr/>
        </p:nvGrpSpPr>
        <p:grpSpPr>
          <a:xfrm>
            <a:off x="7856288" y="3439255"/>
            <a:ext cx="162896" cy="278710"/>
            <a:chOff x="7601242" y="3729267"/>
            <a:chExt cx="222566" cy="380803"/>
          </a:xfrm>
        </p:grpSpPr>
        <p:sp>
          <p:nvSpPr>
            <p:cNvPr id="3824" name="Google Shape;3824;p7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6" name="Google Shape;3826;p74"/>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7" name="Google Shape;3827;p74"/>
          <p:cNvGrpSpPr/>
          <p:nvPr/>
        </p:nvGrpSpPr>
        <p:grpSpPr>
          <a:xfrm>
            <a:off x="7345934" y="3440396"/>
            <a:ext cx="193543" cy="275990"/>
            <a:chOff x="8304647" y="3738687"/>
            <a:chExt cx="225076" cy="320956"/>
          </a:xfrm>
        </p:grpSpPr>
        <p:sp>
          <p:nvSpPr>
            <p:cNvPr id="3828" name="Google Shape;3828;p7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4"/>
          <p:cNvGrpSpPr/>
          <p:nvPr/>
        </p:nvGrpSpPr>
        <p:grpSpPr>
          <a:xfrm>
            <a:off x="7618426" y="3440396"/>
            <a:ext cx="178492" cy="275990"/>
            <a:chOff x="8615101" y="3738687"/>
            <a:chExt cx="207573" cy="320956"/>
          </a:xfrm>
        </p:grpSpPr>
        <p:sp>
          <p:nvSpPr>
            <p:cNvPr id="3832" name="Google Shape;3832;p7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5" name="Google Shape;3835;p74"/>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74"/>
          <p:cNvGrpSpPr/>
          <p:nvPr/>
        </p:nvGrpSpPr>
        <p:grpSpPr>
          <a:xfrm>
            <a:off x="6013131" y="3561884"/>
            <a:ext cx="557670" cy="511283"/>
            <a:chOff x="6015419" y="3716859"/>
            <a:chExt cx="557671" cy="511283"/>
          </a:xfrm>
        </p:grpSpPr>
        <p:sp>
          <p:nvSpPr>
            <p:cNvPr id="3837" name="Google Shape;3837;p7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8" name="Google Shape;3838;p74"/>
            <p:cNvGrpSpPr/>
            <p:nvPr/>
          </p:nvGrpSpPr>
          <p:grpSpPr>
            <a:xfrm>
              <a:off x="6036094" y="3716980"/>
              <a:ext cx="529860" cy="510468"/>
              <a:chOff x="6036094" y="3716980"/>
              <a:chExt cx="529860" cy="510468"/>
            </a:xfrm>
          </p:grpSpPr>
          <p:sp>
            <p:nvSpPr>
              <p:cNvPr id="3839" name="Google Shape;3839;p7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9" name="Google Shape;3849;p74"/>
          <p:cNvGrpSpPr/>
          <p:nvPr/>
        </p:nvGrpSpPr>
        <p:grpSpPr>
          <a:xfrm>
            <a:off x="6642016" y="2918653"/>
            <a:ext cx="576302" cy="511871"/>
            <a:chOff x="6644304" y="3073628"/>
            <a:chExt cx="576302" cy="511871"/>
          </a:xfrm>
        </p:grpSpPr>
        <p:sp>
          <p:nvSpPr>
            <p:cNvPr id="3850" name="Google Shape;3850;p7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74"/>
            <p:cNvGrpSpPr/>
            <p:nvPr/>
          </p:nvGrpSpPr>
          <p:grpSpPr>
            <a:xfrm>
              <a:off x="6712169" y="3085440"/>
              <a:ext cx="481622" cy="494913"/>
              <a:chOff x="6712169" y="3085440"/>
              <a:chExt cx="481622" cy="494913"/>
            </a:xfrm>
          </p:grpSpPr>
          <p:sp>
            <p:nvSpPr>
              <p:cNvPr id="3852" name="Google Shape;3852;p7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7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0" name="Google Shape;3860;p74"/>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1" name="Google Shape;3861;p74"/>
          <p:cNvGrpSpPr/>
          <p:nvPr/>
        </p:nvGrpSpPr>
        <p:grpSpPr>
          <a:xfrm>
            <a:off x="6649867" y="3561648"/>
            <a:ext cx="560631" cy="511352"/>
            <a:chOff x="6652154" y="3716623"/>
            <a:chExt cx="560631" cy="511352"/>
          </a:xfrm>
        </p:grpSpPr>
        <p:sp>
          <p:nvSpPr>
            <p:cNvPr id="3862" name="Google Shape;3862;p7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3" name="Google Shape;3863;p74"/>
            <p:cNvGrpSpPr/>
            <p:nvPr/>
          </p:nvGrpSpPr>
          <p:grpSpPr>
            <a:xfrm>
              <a:off x="6669657" y="3716715"/>
              <a:ext cx="466779" cy="464290"/>
              <a:chOff x="6669657" y="3716715"/>
              <a:chExt cx="466779" cy="464290"/>
            </a:xfrm>
          </p:grpSpPr>
          <p:sp>
            <p:nvSpPr>
              <p:cNvPr id="3864" name="Google Shape;3864;p7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74"/>
          <p:cNvGrpSpPr/>
          <p:nvPr/>
        </p:nvGrpSpPr>
        <p:grpSpPr>
          <a:xfrm>
            <a:off x="7843958" y="3843056"/>
            <a:ext cx="187557" cy="187557"/>
            <a:chOff x="8565775" y="671075"/>
            <a:chExt cx="441000" cy="441000"/>
          </a:xfrm>
        </p:grpSpPr>
        <p:sp>
          <p:nvSpPr>
            <p:cNvPr id="3878" name="Google Shape;3878;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0" name="Google Shape;3880;p74"/>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4"/>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74"/>
          <p:cNvGrpSpPr/>
          <p:nvPr/>
        </p:nvGrpSpPr>
        <p:grpSpPr>
          <a:xfrm>
            <a:off x="5997813" y="2921275"/>
            <a:ext cx="587871" cy="512373"/>
            <a:chOff x="6000100" y="3076250"/>
            <a:chExt cx="587871" cy="512373"/>
          </a:xfrm>
        </p:grpSpPr>
        <p:sp>
          <p:nvSpPr>
            <p:cNvPr id="3883" name="Google Shape;3883;p7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74"/>
            <p:cNvGrpSpPr/>
            <p:nvPr/>
          </p:nvGrpSpPr>
          <p:grpSpPr>
            <a:xfrm>
              <a:off x="6031360" y="3076713"/>
              <a:ext cx="539107" cy="480965"/>
              <a:chOff x="6031360" y="3076713"/>
              <a:chExt cx="539107" cy="480965"/>
            </a:xfrm>
          </p:grpSpPr>
          <p:sp>
            <p:nvSpPr>
              <p:cNvPr id="3885" name="Google Shape;3885;p7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2" name="Google Shape;3892;p74"/>
          <p:cNvGrpSpPr/>
          <p:nvPr/>
        </p:nvGrpSpPr>
        <p:grpSpPr>
          <a:xfrm>
            <a:off x="3574273" y="2854307"/>
            <a:ext cx="2241344" cy="1330656"/>
            <a:chOff x="3597785" y="3065882"/>
            <a:chExt cx="2241344" cy="1330656"/>
          </a:xfrm>
        </p:grpSpPr>
        <p:grpSp>
          <p:nvGrpSpPr>
            <p:cNvPr id="3893" name="Google Shape;3893;p74"/>
            <p:cNvGrpSpPr/>
            <p:nvPr/>
          </p:nvGrpSpPr>
          <p:grpSpPr>
            <a:xfrm>
              <a:off x="5296908" y="3937355"/>
              <a:ext cx="143198" cy="32380"/>
              <a:chOff x="5296908" y="3937355"/>
              <a:chExt cx="143198" cy="32380"/>
            </a:xfrm>
          </p:grpSpPr>
          <p:sp>
            <p:nvSpPr>
              <p:cNvPr id="3894" name="Google Shape;3894;p7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74"/>
              <p:cNvGrpSpPr/>
              <p:nvPr/>
            </p:nvGrpSpPr>
            <p:grpSpPr>
              <a:xfrm>
                <a:off x="5402331" y="3937355"/>
                <a:ext cx="37776" cy="32380"/>
                <a:chOff x="5402331" y="3937355"/>
                <a:chExt cx="37776" cy="32380"/>
              </a:xfrm>
            </p:grpSpPr>
            <p:sp>
              <p:nvSpPr>
                <p:cNvPr id="3896" name="Google Shape;3896;p7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4"/>
              <p:cNvGrpSpPr/>
              <p:nvPr/>
            </p:nvGrpSpPr>
            <p:grpSpPr>
              <a:xfrm>
                <a:off x="5296908" y="3937355"/>
                <a:ext cx="37783" cy="32380"/>
                <a:chOff x="5296908" y="3937355"/>
                <a:chExt cx="37783" cy="32380"/>
              </a:xfrm>
            </p:grpSpPr>
            <p:sp>
              <p:nvSpPr>
                <p:cNvPr id="3899" name="Google Shape;3899;p7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1" name="Google Shape;3901;p74"/>
            <p:cNvGrpSpPr/>
            <p:nvPr/>
          </p:nvGrpSpPr>
          <p:grpSpPr>
            <a:xfrm>
              <a:off x="4724163" y="3119631"/>
              <a:ext cx="120838" cy="84218"/>
              <a:chOff x="4724163" y="3119631"/>
              <a:chExt cx="120838" cy="84218"/>
            </a:xfrm>
          </p:grpSpPr>
          <p:grpSp>
            <p:nvGrpSpPr>
              <p:cNvPr id="3902" name="Google Shape;3902;p74"/>
              <p:cNvGrpSpPr/>
              <p:nvPr/>
            </p:nvGrpSpPr>
            <p:grpSpPr>
              <a:xfrm>
                <a:off x="4746712" y="3132773"/>
                <a:ext cx="86869" cy="56424"/>
                <a:chOff x="4746712" y="3132773"/>
                <a:chExt cx="86869" cy="56424"/>
              </a:xfrm>
            </p:grpSpPr>
            <p:sp>
              <p:nvSpPr>
                <p:cNvPr id="3903" name="Google Shape;3903;p7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74"/>
              <p:cNvGrpSpPr/>
              <p:nvPr/>
            </p:nvGrpSpPr>
            <p:grpSpPr>
              <a:xfrm>
                <a:off x="4773634" y="3143336"/>
                <a:ext cx="37776" cy="32451"/>
                <a:chOff x="4773634" y="3143336"/>
                <a:chExt cx="37776" cy="32451"/>
              </a:xfrm>
            </p:grpSpPr>
            <p:sp>
              <p:nvSpPr>
                <p:cNvPr id="3906" name="Google Shape;3906;p7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74"/>
              <p:cNvGrpSpPr/>
              <p:nvPr/>
            </p:nvGrpSpPr>
            <p:grpSpPr>
              <a:xfrm>
                <a:off x="4724163" y="3131248"/>
                <a:ext cx="37776" cy="32459"/>
                <a:chOff x="4724163" y="3131248"/>
                <a:chExt cx="37776" cy="32459"/>
              </a:xfrm>
            </p:grpSpPr>
            <p:sp>
              <p:nvSpPr>
                <p:cNvPr id="3909" name="Google Shape;3909;p7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74"/>
              <p:cNvGrpSpPr/>
              <p:nvPr/>
            </p:nvGrpSpPr>
            <p:grpSpPr>
              <a:xfrm>
                <a:off x="4755081" y="3176054"/>
                <a:ext cx="32357" cy="27795"/>
                <a:chOff x="4755081" y="3176054"/>
                <a:chExt cx="32357" cy="27795"/>
              </a:xfrm>
            </p:grpSpPr>
            <p:sp>
              <p:nvSpPr>
                <p:cNvPr id="3912" name="Google Shape;3912;p7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74"/>
              <p:cNvGrpSpPr/>
              <p:nvPr/>
            </p:nvGrpSpPr>
            <p:grpSpPr>
              <a:xfrm>
                <a:off x="4812550" y="3119631"/>
                <a:ext cx="32451" cy="27803"/>
                <a:chOff x="4812550" y="3119631"/>
                <a:chExt cx="32451" cy="27803"/>
              </a:xfrm>
            </p:grpSpPr>
            <p:sp>
              <p:nvSpPr>
                <p:cNvPr id="3915" name="Google Shape;3915;p7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74"/>
            <p:cNvGrpSpPr/>
            <p:nvPr/>
          </p:nvGrpSpPr>
          <p:grpSpPr>
            <a:xfrm>
              <a:off x="5382826" y="4027197"/>
              <a:ext cx="268967" cy="250422"/>
              <a:chOff x="5382826" y="4027197"/>
              <a:chExt cx="268967" cy="250422"/>
            </a:xfrm>
          </p:grpSpPr>
          <p:grpSp>
            <p:nvGrpSpPr>
              <p:cNvPr id="3918" name="Google Shape;3918;p74"/>
              <p:cNvGrpSpPr/>
              <p:nvPr/>
            </p:nvGrpSpPr>
            <p:grpSpPr>
              <a:xfrm>
                <a:off x="5405280" y="4042510"/>
                <a:ext cx="237570" cy="218647"/>
                <a:chOff x="5405280" y="4042510"/>
                <a:chExt cx="237570" cy="218647"/>
              </a:xfrm>
            </p:grpSpPr>
            <p:sp>
              <p:nvSpPr>
                <p:cNvPr id="3919" name="Google Shape;3919;p7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4"/>
              <p:cNvGrpSpPr/>
              <p:nvPr/>
            </p:nvGrpSpPr>
            <p:grpSpPr>
              <a:xfrm>
                <a:off x="5382826" y="4125549"/>
                <a:ext cx="37776" cy="32380"/>
                <a:chOff x="5382826" y="4125549"/>
                <a:chExt cx="37776" cy="32380"/>
              </a:xfrm>
            </p:grpSpPr>
            <p:sp>
              <p:nvSpPr>
                <p:cNvPr id="3926" name="Google Shape;3926;p7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4"/>
              <p:cNvGrpSpPr/>
              <p:nvPr/>
            </p:nvGrpSpPr>
            <p:grpSpPr>
              <a:xfrm>
                <a:off x="5475680" y="4195587"/>
                <a:ext cx="37783" cy="32364"/>
                <a:chOff x="5475680" y="4195587"/>
                <a:chExt cx="37783" cy="32364"/>
              </a:xfrm>
            </p:grpSpPr>
            <p:sp>
              <p:nvSpPr>
                <p:cNvPr id="3929" name="Google Shape;3929;p7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4"/>
              <p:cNvGrpSpPr/>
              <p:nvPr/>
            </p:nvGrpSpPr>
            <p:grpSpPr>
              <a:xfrm>
                <a:off x="5532575" y="4027197"/>
                <a:ext cx="33308" cy="32262"/>
                <a:chOff x="5532575" y="4027197"/>
                <a:chExt cx="33308" cy="32262"/>
              </a:xfrm>
            </p:grpSpPr>
            <p:sp>
              <p:nvSpPr>
                <p:cNvPr id="3932" name="Google Shape;3932;p7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4"/>
              <p:cNvGrpSpPr/>
              <p:nvPr/>
            </p:nvGrpSpPr>
            <p:grpSpPr>
              <a:xfrm>
                <a:off x="5590706" y="4245348"/>
                <a:ext cx="33497" cy="32270"/>
                <a:chOff x="5590706" y="4245348"/>
                <a:chExt cx="33497" cy="32270"/>
              </a:xfrm>
            </p:grpSpPr>
            <p:sp>
              <p:nvSpPr>
                <p:cNvPr id="3935" name="Google Shape;3935;p7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4"/>
              <p:cNvGrpSpPr/>
              <p:nvPr/>
            </p:nvGrpSpPr>
            <p:grpSpPr>
              <a:xfrm>
                <a:off x="5618681" y="4109677"/>
                <a:ext cx="33112" cy="32357"/>
                <a:chOff x="5618681" y="4109677"/>
                <a:chExt cx="33112" cy="32357"/>
              </a:xfrm>
            </p:grpSpPr>
            <p:sp>
              <p:nvSpPr>
                <p:cNvPr id="3938" name="Google Shape;3938;p7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4"/>
              <p:cNvGrpSpPr/>
              <p:nvPr/>
            </p:nvGrpSpPr>
            <p:grpSpPr>
              <a:xfrm>
                <a:off x="5479298" y="4128262"/>
                <a:ext cx="31405" cy="26906"/>
                <a:chOff x="5479298" y="4128262"/>
                <a:chExt cx="31405" cy="26906"/>
              </a:xfrm>
            </p:grpSpPr>
            <p:sp>
              <p:nvSpPr>
                <p:cNvPr id="3941" name="Google Shape;3941;p7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4"/>
              <p:cNvGrpSpPr/>
              <p:nvPr/>
            </p:nvGrpSpPr>
            <p:grpSpPr>
              <a:xfrm>
                <a:off x="5582903" y="4180116"/>
                <a:ext cx="31499" cy="26898"/>
                <a:chOff x="5582903" y="4180116"/>
                <a:chExt cx="31499" cy="26898"/>
              </a:xfrm>
            </p:grpSpPr>
            <p:sp>
              <p:nvSpPr>
                <p:cNvPr id="3944" name="Google Shape;3944;p7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6" name="Google Shape;3946;p74"/>
            <p:cNvGrpSpPr/>
            <p:nvPr/>
          </p:nvGrpSpPr>
          <p:grpSpPr>
            <a:xfrm>
              <a:off x="3977681" y="3230323"/>
              <a:ext cx="94584" cy="84085"/>
              <a:chOff x="3977681" y="3230323"/>
              <a:chExt cx="94584" cy="84085"/>
            </a:xfrm>
          </p:grpSpPr>
          <p:grpSp>
            <p:nvGrpSpPr>
              <p:cNvPr id="3947" name="Google Shape;3947;p74"/>
              <p:cNvGrpSpPr/>
              <p:nvPr/>
            </p:nvGrpSpPr>
            <p:grpSpPr>
              <a:xfrm>
                <a:off x="4000135" y="3243041"/>
                <a:ext cx="59570" cy="57186"/>
                <a:chOff x="4000135" y="3243041"/>
                <a:chExt cx="59570" cy="57186"/>
              </a:xfrm>
            </p:grpSpPr>
            <p:sp>
              <p:nvSpPr>
                <p:cNvPr id="3948" name="Google Shape;3948;p7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74"/>
              <p:cNvGrpSpPr/>
              <p:nvPr/>
            </p:nvGrpSpPr>
            <p:grpSpPr>
              <a:xfrm>
                <a:off x="3977681" y="3245872"/>
                <a:ext cx="37783" cy="32380"/>
                <a:chOff x="3977681" y="3245872"/>
                <a:chExt cx="37783" cy="32380"/>
              </a:xfrm>
            </p:grpSpPr>
            <p:sp>
              <p:nvSpPr>
                <p:cNvPr id="3952" name="Google Shape;3952;p7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4"/>
              <p:cNvGrpSpPr/>
              <p:nvPr/>
            </p:nvGrpSpPr>
            <p:grpSpPr>
              <a:xfrm>
                <a:off x="4040860" y="3262672"/>
                <a:ext cx="31405" cy="27001"/>
                <a:chOff x="4040860" y="3262672"/>
                <a:chExt cx="31405" cy="27001"/>
              </a:xfrm>
            </p:grpSpPr>
            <p:sp>
              <p:nvSpPr>
                <p:cNvPr id="3955" name="Google Shape;3955;p7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4"/>
              <p:cNvGrpSpPr/>
              <p:nvPr/>
            </p:nvGrpSpPr>
            <p:grpSpPr>
              <a:xfrm>
                <a:off x="4021072" y="3230323"/>
                <a:ext cx="31397" cy="26906"/>
                <a:chOff x="4021072" y="3230323"/>
                <a:chExt cx="31397" cy="26906"/>
              </a:xfrm>
            </p:grpSpPr>
            <p:sp>
              <p:nvSpPr>
                <p:cNvPr id="3958" name="Google Shape;3958;p7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74"/>
              <p:cNvGrpSpPr/>
              <p:nvPr/>
            </p:nvGrpSpPr>
            <p:grpSpPr>
              <a:xfrm>
                <a:off x="4001472" y="3287462"/>
                <a:ext cx="31499" cy="26945"/>
                <a:chOff x="4001472" y="3287462"/>
                <a:chExt cx="31499" cy="26945"/>
              </a:xfrm>
            </p:grpSpPr>
            <p:sp>
              <p:nvSpPr>
                <p:cNvPr id="3961" name="Google Shape;3961;p7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74"/>
            <p:cNvGrpSpPr/>
            <p:nvPr/>
          </p:nvGrpSpPr>
          <p:grpSpPr>
            <a:xfrm>
              <a:off x="4084715" y="3258865"/>
              <a:ext cx="184961" cy="137268"/>
              <a:chOff x="4084715" y="3258865"/>
              <a:chExt cx="184961" cy="137268"/>
            </a:xfrm>
          </p:grpSpPr>
          <p:grpSp>
            <p:nvGrpSpPr>
              <p:cNvPr id="3964" name="Google Shape;3964;p74"/>
              <p:cNvGrpSpPr/>
              <p:nvPr/>
            </p:nvGrpSpPr>
            <p:grpSpPr>
              <a:xfrm>
                <a:off x="4107453" y="3271583"/>
                <a:ext cx="153470" cy="110275"/>
                <a:chOff x="4107453" y="3271583"/>
                <a:chExt cx="153470" cy="110275"/>
              </a:xfrm>
            </p:grpSpPr>
            <p:sp>
              <p:nvSpPr>
                <p:cNvPr id="3965" name="Google Shape;3965;p7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74"/>
              <p:cNvGrpSpPr/>
              <p:nvPr/>
            </p:nvGrpSpPr>
            <p:grpSpPr>
              <a:xfrm>
                <a:off x="4136947" y="3258865"/>
                <a:ext cx="31499" cy="27001"/>
                <a:chOff x="4136947" y="3258865"/>
                <a:chExt cx="31499" cy="27001"/>
              </a:xfrm>
            </p:grpSpPr>
            <p:sp>
              <p:nvSpPr>
                <p:cNvPr id="3970" name="Google Shape;3970;p7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4"/>
              <p:cNvGrpSpPr/>
              <p:nvPr/>
            </p:nvGrpSpPr>
            <p:grpSpPr>
              <a:xfrm>
                <a:off x="4084715" y="3266478"/>
                <a:ext cx="31468" cy="26898"/>
                <a:chOff x="4084715" y="3266478"/>
                <a:chExt cx="31468" cy="26898"/>
              </a:xfrm>
            </p:grpSpPr>
            <p:sp>
              <p:nvSpPr>
                <p:cNvPr id="3973" name="Google Shape;3973;p7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74"/>
              <p:cNvGrpSpPr/>
              <p:nvPr/>
            </p:nvGrpSpPr>
            <p:grpSpPr>
              <a:xfrm>
                <a:off x="4159213" y="3279849"/>
                <a:ext cx="31405" cy="26945"/>
                <a:chOff x="4159213" y="3279849"/>
                <a:chExt cx="31405" cy="26945"/>
              </a:xfrm>
            </p:grpSpPr>
            <p:sp>
              <p:nvSpPr>
                <p:cNvPr id="3976" name="Google Shape;3976;p7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74"/>
              <p:cNvGrpSpPr/>
              <p:nvPr/>
            </p:nvGrpSpPr>
            <p:grpSpPr>
              <a:xfrm>
                <a:off x="4201550" y="3266502"/>
                <a:ext cx="31405" cy="26883"/>
                <a:chOff x="4201550" y="3266502"/>
                <a:chExt cx="31405" cy="26883"/>
              </a:xfrm>
            </p:grpSpPr>
            <p:sp>
              <p:nvSpPr>
                <p:cNvPr id="3979" name="Google Shape;3979;p7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74"/>
              <p:cNvGrpSpPr/>
              <p:nvPr/>
            </p:nvGrpSpPr>
            <p:grpSpPr>
              <a:xfrm>
                <a:off x="4201550" y="3338278"/>
                <a:ext cx="31405" cy="26930"/>
                <a:chOff x="4201550" y="3338278"/>
                <a:chExt cx="31405" cy="26930"/>
              </a:xfrm>
            </p:grpSpPr>
            <p:sp>
              <p:nvSpPr>
                <p:cNvPr id="3982" name="Google Shape;3982;p7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4"/>
              <p:cNvGrpSpPr/>
              <p:nvPr/>
            </p:nvGrpSpPr>
            <p:grpSpPr>
              <a:xfrm>
                <a:off x="4238272" y="3369132"/>
                <a:ext cx="31405" cy="27001"/>
                <a:chOff x="4238272" y="3369132"/>
                <a:chExt cx="31405" cy="27001"/>
              </a:xfrm>
            </p:grpSpPr>
            <p:sp>
              <p:nvSpPr>
                <p:cNvPr id="3985" name="Google Shape;3985;p7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7" name="Google Shape;3987;p74"/>
            <p:cNvGrpSpPr/>
            <p:nvPr/>
          </p:nvGrpSpPr>
          <p:grpSpPr>
            <a:xfrm>
              <a:off x="4068639" y="3200169"/>
              <a:ext cx="77643" cy="37272"/>
              <a:chOff x="4068639" y="3200169"/>
              <a:chExt cx="77643" cy="37272"/>
            </a:xfrm>
          </p:grpSpPr>
          <p:sp>
            <p:nvSpPr>
              <p:cNvPr id="3988" name="Google Shape;3988;p7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74"/>
              <p:cNvGrpSpPr/>
              <p:nvPr/>
            </p:nvGrpSpPr>
            <p:grpSpPr>
              <a:xfrm>
                <a:off x="4114878" y="3200169"/>
                <a:ext cx="31405" cy="26993"/>
                <a:chOff x="4114878" y="3200169"/>
                <a:chExt cx="31405" cy="26993"/>
              </a:xfrm>
            </p:grpSpPr>
            <p:sp>
              <p:nvSpPr>
                <p:cNvPr id="3990" name="Google Shape;3990;p7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4"/>
              <p:cNvGrpSpPr/>
              <p:nvPr/>
            </p:nvGrpSpPr>
            <p:grpSpPr>
              <a:xfrm>
                <a:off x="4068639" y="3210535"/>
                <a:ext cx="31499" cy="26906"/>
                <a:chOff x="4068639" y="3210535"/>
                <a:chExt cx="31499" cy="26906"/>
              </a:xfrm>
            </p:grpSpPr>
            <p:sp>
              <p:nvSpPr>
                <p:cNvPr id="3993" name="Google Shape;3993;p7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5" name="Google Shape;3995;p74"/>
            <p:cNvGrpSpPr/>
            <p:nvPr/>
          </p:nvGrpSpPr>
          <p:grpSpPr>
            <a:xfrm>
              <a:off x="3869702" y="3066935"/>
              <a:ext cx="382664" cy="190294"/>
              <a:chOff x="3869702" y="3066935"/>
              <a:chExt cx="382664" cy="190294"/>
            </a:xfrm>
          </p:grpSpPr>
          <p:grpSp>
            <p:nvGrpSpPr>
              <p:cNvPr id="3996" name="Google Shape;3996;p74"/>
              <p:cNvGrpSpPr/>
              <p:nvPr/>
            </p:nvGrpSpPr>
            <p:grpSpPr>
              <a:xfrm>
                <a:off x="3888633" y="3082351"/>
                <a:ext cx="351172" cy="160698"/>
                <a:chOff x="3888633" y="3082351"/>
                <a:chExt cx="351172" cy="160698"/>
              </a:xfrm>
            </p:grpSpPr>
            <p:sp>
              <p:nvSpPr>
                <p:cNvPr id="3997" name="Google Shape;3997;p7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4"/>
              <p:cNvGrpSpPr/>
              <p:nvPr/>
            </p:nvGrpSpPr>
            <p:grpSpPr>
              <a:xfrm>
                <a:off x="4143703" y="3066935"/>
                <a:ext cx="37783" cy="32357"/>
                <a:chOff x="4143703" y="3066935"/>
                <a:chExt cx="37783" cy="32357"/>
              </a:xfrm>
            </p:grpSpPr>
            <p:sp>
              <p:nvSpPr>
                <p:cNvPr id="4004" name="Google Shape;4004;p7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4"/>
              <p:cNvGrpSpPr/>
              <p:nvPr/>
            </p:nvGrpSpPr>
            <p:grpSpPr>
              <a:xfrm>
                <a:off x="4044565" y="3103563"/>
                <a:ext cx="37783" cy="32451"/>
                <a:chOff x="4044565" y="3103563"/>
                <a:chExt cx="37783" cy="32451"/>
              </a:xfrm>
            </p:grpSpPr>
            <p:sp>
              <p:nvSpPr>
                <p:cNvPr id="4007" name="Google Shape;4007;p7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4"/>
              <p:cNvGrpSpPr/>
              <p:nvPr/>
            </p:nvGrpSpPr>
            <p:grpSpPr>
              <a:xfrm>
                <a:off x="4017454" y="3188237"/>
                <a:ext cx="37776" cy="32357"/>
                <a:chOff x="4017454" y="3188237"/>
                <a:chExt cx="37776" cy="32357"/>
              </a:xfrm>
            </p:grpSpPr>
            <p:sp>
              <p:nvSpPr>
                <p:cNvPr id="4010" name="Google Shape;4010;p7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4"/>
              <p:cNvGrpSpPr/>
              <p:nvPr/>
            </p:nvGrpSpPr>
            <p:grpSpPr>
              <a:xfrm>
                <a:off x="3921548" y="3157509"/>
                <a:ext cx="37783" cy="32357"/>
                <a:chOff x="3921548" y="3157509"/>
                <a:chExt cx="37783" cy="32357"/>
              </a:xfrm>
            </p:grpSpPr>
            <p:sp>
              <p:nvSpPr>
                <p:cNvPr id="4013" name="Google Shape;4013;p7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74"/>
              <p:cNvGrpSpPr/>
              <p:nvPr/>
            </p:nvGrpSpPr>
            <p:grpSpPr>
              <a:xfrm>
                <a:off x="3939056" y="3211620"/>
                <a:ext cx="37783" cy="32380"/>
                <a:chOff x="3939056" y="3211620"/>
                <a:chExt cx="37783" cy="32380"/>
              </a:xfrm>
            </p:grpSpPr>
            <p:sp>
              <p:nvSpPr>
                <p:cNvPr id="4016" name="Google Shape;4016;p7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74"/>
              <p:cNvGrpSpPr/>
              <p:nvPr/>
            </p:nvGrpSpPr>
            <p:grpSpPr>
              <a:xfrm>
                <a:off x="4176240" y="3136965"/>
                <a:ext cx="31405" cy="26930"/>
                <a:chOff x="4176240" y="3136965"/>
                <a:chExt cx="31405" cy="26930"/>
              </a:xfrm>
            </p:grpSpPr>
            <p:sp>
              <p:nvSpPr>
                <p:cNvPr id="4019" name="Google Shape;4019;p7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74"/>
              <p:cNvGrpSpPr/>
              <p:nvPr/>
            </p:nvGrpSpPr>
            <p:grpSpPr>
              <a:xfrm>
                <a:off x="4133148" y="3152593"/>
                <a:ext cx="31499" cy="27001"/>
                <a:chOff x="4133148" y="3152593"/>
                <a:chExt cx="31499" cy="27001"/>
              </a:xfrm>
            </p:grpSpPr>
            <p:sp>
              <p:nvSpPr>
                <p:cNvPr id="4022" name="Google Shape;4022;p7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74"/>
              <p:cNvGrpSpPr/>
              <p:nvPr/>
            </p:nvGrpSpPr>
            <p:grpSpPr>
              <a:xfrm>
                <a:off x="4220866" y="3073534"/>
                <a:ext cx="31499" cy="26898"/>
                <a:chOff x="4220866" y="3073534"/>
                <a:chExt cx="31499" cy="26898"/>
              </a:xfrm>
            </p:grpSpPr>
            <p:sp>
              <p:nvSpPr>
                <p:cNvPr id="4025" name="Google Shape;4025;p7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74"/>
              <p:cNvGrpSpPr/>
              <p:nvPr/>
            </p:nvGrpSpPr>
            <p:grpSpPr>
              <a:xfrm>
                <a:off x="3869702" y="3230323"/>
                <a:ext cx="31499" cy="26906"/>
                <a:chOff x="3869702" y="3230323"/>
                <a:chExt cx="31499" cy="26906"/>
              </a:xfrm>
            </p:grpSpPr>
            <p:sp>
              <p:nvSpPr>
                <p:cNvPr id="4028" name="Google Shape;4028;p7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0" name="Google Shape;4030;p74"/>
            <p:cNvGrpSpPr/>
            <p:nvPr/>
          </p:nvGrpSpPr>
          <p:grpSpPr>
            <a:xfrm>
              <a:off x="4271383" y="3065882"/>
              <a:ext cx="304556" cy="341663"/>
              <a:chOff x="4271383" y="3065882"/>
              <a:chExt cx="304556" cy="341663"/>
            </a:xfrm>
          </p:grpSpPr>
          <p:grpSp>
            <p:nvGrpSpPr>
              <p:cNvPr id="4031" name="Google Shape;4031;p74"/>
              <p:cNvGrpSpPr/>
              <p:nvPr/>
            </p:nvGrpSpPr>
            <p:grpSpPr>
              <a:xfrm>
                <a:off x="4293838" y="3078639"/>
                <a:ext cx="269353" cy="311973"/>
                <a:chOff x="4293838" y="3078639"/>
                <a:chExt cx="269353" cy="311973"/>
              </a:xfrm>
            </p:grpSpPr>
            <p:sp>
              <p:nvSpPr>
                <p:cNvPr id="4032" name="Google Shape;4032;p7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4"/>
              <p:cNvGrpSpPr/>
              <p:nvPr/>
            </p:nvGrpSpPr>
            <p:grpSpPr>
              <a:xfrm>
                <a:off x="4538164" y="3342061"/>
                <a:ext cx="37776" cy="32380"/>
                <a:chOff x="4538164" y="3342061"/>
                <a:chExt cx="37776" cy="32380"/>
              </a:xfrm>
            </p:grpSpPr>
            <p:sp>
              <p:nvSpPr>
                <p:cNvPr id="4050" name="Google Shape;4050;p7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4"/>
              <p:cNvGrpSpPr/>
              <p:nvPr/>
            </p:nvGrpSpPr>
            <p:grpSpPr>
              <a:xfrm>
                <a:off x="4271383" y="3194742"/>
                <a:ext cx="37783" cy="32420"/>
                <a:chOff x="4271383" y="3194742"/>
                <a:chExt cx="37783" cy="32420"/>
              </a:xfrm>
            </p:grpSpPr>
            <p:sp>
              <p:nvSpPr>
                <p:cNvPr id="4053" name="Google Shape;4053;p7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4"/>
              <p:cNvGrpSpPr/>
              <p:nvPr/>
            </p:nvGrpSpPr>
            <p:grpSpPr>
              <a:xfrm>
                <a:off x="4284416" y="3084058"/>
                <a:ext cx="37783" cy="32357"/>
                <a:chOff x="4284416" y="3084058"/>
                <a:chExt cx="37783" cy="32357"/>
              </a:xfrm>
            </p:grpSpPr>
            <p:sp>
              <p:nvSpPr>
                <p:cNvPr id="4056" name="Google Shape;4056;p7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4"/>
              <p:cNvGrpSpPr/>
              <p:nvPr/>
            </p:nvGrpSpPr>
            <p:grpSpPr>
              <a:xfrm>
                <a:off x="4478697" y="3297561"/>
                <a:ext cx="37776" cy="32451"/>
                <a:chOff x="4478697" y="3297561"/>
                <a:chExt cx="37776" cy="32451"/>
              </a:xfrm>
            </p:grpSpPr>
            <p:sp>
              <p:nvSpPr>
                <p:cNvPr id="4059" name="Google Shape;4059;p7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4"/>
              <p:cNvGrpSpPr/>
              <p:nvPr/>
            </p:nvGrpSpPr>
            <p:grpSpPr>
              <a:xfrm>
                <a:off x="4411813" y="3331711"/>
                <a:ext cx="37776" cy="32451"/>
                <a:chOff x="4411813" y="3331711"/>
                <a:chExt cx="37776" cy="32451"/>
              </a:xfrm>
            </p:grpSpPr>
            <p:sp>
              <p:nvSpPr>
                <p:cNvPr id="4062" name="Google Shape;4062;p7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74"/>
              <p:cNvGrpSpPr/>
              <p:nvPr/>
            </p:nvGrpSpPr>
            <p:grpSpPr>
              <a:xfrm>
                <a:off x="4337984" y="3375188"/>
                <a:ext cx="37776" cy="32357"/>
                <a:chOff x="4337984" y="3375188"/>
                <a:chExt cx="37776" cy="32357"/>
              </a:xfrm>
            </p:grpSpPr>
            <p:sp>
              <p:nvSpPr>
                <p:cNvPr id="4065" name="Google Shape;4065;p7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4"/>
              <p:cNvGrpSpPr/>
              <p:nvPr/>
            </p:nvGrpSpPr>
            <p:grpSpPr>
              <a:xfrm>
                <a:off x="4494867" y="3090530"/>
                <a:ext cx="37878" cy="32451"/>
                <a:chOff x="4494867" y="3090530"/>
                <a:chExt cx="37878" cy="32451"/>
              </a:xfrm>
            </p:grpSpPr>
            <p:sp>
              <p:nvSpPr>
                <p:cNvPr id="4068" name="Google Shape;4068;p7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74"/>
              <p:cNvGrpSpPr/>
              <p:nvPr/>
            </p:nvGrpSpPr>
            <p:grpSpPr>
              <a:xfrm>
                <a:off x="4525124" y="3207774"/>
                <a:ext cx="37783" cy="32420"/>
                <a:chOff x="4525124" y="3207774"/>
                <a:chExt cx="37783" cy="32420"/>
              </a:xfrm>
            </p:grpSpPr>
            <p:sp>
              <p:nvSpPr>
                <p:cNvPr id="4071" name="Google Shape;4071;p7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4"/>
              <p:cNvGrpSpPr/>
              <p:nvPr/>
            </p:nvGrpSpPr>
            <p:grpSpPr>
              <a:xfrm>
                <a:off x="4440544" y="3176479"/>
                <a:ext cx="31499" cy="26898"/>
                <a:chOff x="4440544" y="3176479"/>
                <a:chExt cx="31499" cy="26898"/>
              </a:xfrm>
            </p:grpSpPr>
            <p:sp>
              <p:nvSpPr>
                <p:cNvPr id="4074" name="Google Shape;4074;p7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74"/>
              <p:cNvGrpSpPr/>
              <p:nvPr/>
            </p:nvGrpSpPr>
            <p:grpSpPr>
              <a:xfrm>
                <a:off x="4350545" y="3156400"/>
                <a:ext cx="31405" cy="27001"/>
                <a:chOff x="4350545" y="3156400"/>
                <a:chExt cx="31405" cy="27001"/>
              </a:xfrm>
            </p:grpSpPr>
            <p:sp>
              <p:nvSpPr>
                <p:cNvPr id="4077" name="Google Shape;4077;p7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74"/>
              <p:cNvGrpSpPr/>
              <p:nvPr/>
            </p:nvGrpSpPr>
            <p:grpSpPr>
              <a:xfrm>
                <a:off x="4376703" y="3255058"/>
                <a:ext cx="31405" cy="27001"/>
                <a:chOff x="4376703" y="3255058"/>
                <a:chExt cx="31405" cy="27001"/>
              </a:xfrm>
            </p:grpSpPr>
            <p:sp>
              <p:nvSpPr>
                <p:cNvPr id="4080" name="Google Shape;4080;p7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74"/>
              <p:cNvGrpSpPr/>
              <p:nvPr/>
            </p:nvGrpSpPr>
            <p:grpSpPr>
              <a:xfrm>
                <a:off x="4331322" y="3283656"/>
                <a:ext cx="31405" cy="26945"/>
                <a:chOff x="4331322" y="3283656"/>
                <a:chExt cx="31405" cy="26945"/>
              </a:xfrm>
            </p:grpSpPr>
            <p:sp>
              <p:nvSpPr>
                <p:cNvPr id="4083" name="Google Shape;4083;p7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4"/>
              <p:cNvGrpSpPr/>
              <p:nvPr/>
            </p:nvGrpSpPr>
            <p:grpSpPr>
              <a:xfrm>
                <a:off x="4380510" y="3065882"/>
                <a:ext cx="31405" cy="26938"/>
                <a:chOff x="4380510" y="3065882"/>
                <a:chExt cx="31405" cy="26938"/>
              </a:xfrm>
            </p:grpSpPr>
            <p:sp>
              <p:nvSpPr>
                <p:cNvPr id="4086" name="Google Shape;4086;p7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74"/>
            <p:cNvGrpSpPr/>
            <p:nvPr/>
          </p:nvGrpSpPr>
          <p:grpSpPr>
            <a:xfrm>
              <a:off x="4558998" y="3188237"/>
              <a:ext cx="1280131" cy="1052746"/>
              <a:chOff x="4558998" y="3188237"/>
              <a:chExt cx="1280131" cy="1052746"/>
            </a:xfrm>
          </p:grpSpPr>
          <p:sp>
            <p:nvSpPr>
              <p:cNvPr id="4089" name="Google Shape;4089;p7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74"/>
              <p:cNvGrpSpPr/>
              <p:nvPr/>
            </p:nvGrpSpPr>
            <p:grpSpPr>
              <a:xfrm>
                <a:off x="4579164" y="3203653"/>
                <a:ext cx="1244833" cy="1020397"/>
                <a:chOff x="4579164" y="3203653"/>
                <a:chExt cx="1244833" cy="1020397"/>
              </a:xfrm>
            </p:grpSpPr>
            <p:sp>
              <p:nvSpPr>
                <p:cNvPr id="4091" name="Google Shape;4091;p7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3" name="Google Shape;4093;p74"/>
                <p:cNvGrpSpPr/>
                <p:nvPr/>
              </p:nvGrpSpPr>
              <p:grpSpPr>
                <a:xfrm>
                  <a:off x="4579164" y="3203653"/>
                  <a:ext cx="1244833" cy="1020397"/>
                  <a:chOff x="4579164" y="3203653"/>
                  <a:chExt cx="1244833" cy="1020397"/>
                </a:xfrm>
              </p:grpSpPr>
              <p:sp>
                <p:nvSpPr>
                  <p:cNvPr id="4094" name="Google Shape;4094;p7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74"/>
                  <p:cNvGrpSpPr/>
                  <p:nvPr/>
                </p:nvGrpSpPr>
                <p:grpSpPr>
                  <a:xfrm>
                    <a:off x="4579164" y="3203653"/>
                    <a:ext cx="1244833" cy="1020397"/>
                    <a:chOff x="4579164" y="3203653"/>
                    <a:chExt cx="1244833" cy="1020397"/>
                  </a:xfrm>
                </p:grpSpPr>
                <p:sp>
                  <p:nvSpPr>
                    <p:cNvPr id="4097" name="Google Shape;4097;p7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74"/>
                    <p:cNvGrpSpPr/>
                    <p:nvPr/>
                  </p:nvGrpSpPr>
                  <p:grpSpPr>
                    <a:xfrm>
                      <a:off x="4579164" y="3203653"/>
                      <a:ext cx="1244833" cy="1020397"/>
                      <a:chOff x="4579164" y="3203653"/>
                      <a:chExt cx="1244833" cy="1020397"/>
                    </a:xfrm>
                  </p:grpSpPr>
                  <p:sp>
                    <p:nvSpPr>
                      <p:cNvPr id="4106" name="Google Shape;4106;p7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74"/>
                      <p:cNvGrpSpPr/>
                      <p:nvPr/>
                    </p:nvGrpSpPr>
                    <p:grpSpPr>
                      <a:xfrm>
                        <a:off x="4579164" y="3203653"/>
                        <a:ext cx="1244833" cy="1020397"/>
                        <a:chOff x="4579164" y="3203653"/>
                        <a:chExt cx="1244833" cy="1020397"/>
                      </a:xfrm>
                    </p:grpSpPr>
                    <p:sp>
                      <p:nvSpPr>
                        <p:cNvPr id="4121" name="Google Shape;4121;p7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74"/>
                        <p:cNvGrpSpPr/>
                        <p:nvPr/>
                      </p:nvGrpSpPr>
                      <p:grpSpPr>
                        <a:xfrm>
                          <a:off x="4579164" y="3203653"/>
                          <a:ext cx="1244833" cy="1020397"/>
                          <a:chOff x="4579164" y="3203653"/>
                          <a:chExt cx="1244833" cy="1020397"/>
                        </a:xfrm>
                      </p:grpSpPr>
                      <p:sp>
                        <p:nvSpPr>
                          <p:cNvPr id="4146" name="Google Shape;4146;p7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7" name="Google Shape;4147;p74"/>
                          <p:cNvGrpSpPr/>
                          <p:nvPr/>
                        </p:nvGrpSpPr>
                        <p:grpSpPr>
                          <a:xfrm>
                            <a:off x="4579164" y="3203653"/>
                            <a:ext cx="1244833" cy="1020397"/>
                            <a:chOff x="4579164" y="3203653"/>
                            <a:chExt cx="1244833" cy="1020397"/>
                          </a:xfrm>
                        </p:grpSpPr>
                        <p:sp>
                          <p:nvSpPr>
                            <p:cNvPr id="4148" name="Google Shape;4148;p7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5" name="Google Shape;4155;p74"/>
                            <p:cNvGrpSpPr/>
                            <p:nvPr/>
                          </p:nvGrpSpPr>
                          <p:grpSpPr>
                            <a:xfrm>
                              <a:off x="4579164" y="3203653"/>
                              <a:ext cx="1244833" cy="1020397"/>
                              <a:chOff x="4579164" y="3203653"/>
                              <a:chExt cx="1244833" cy="1020397"/>
                            </a:xfrm>
                          </p:grpSpPr>
                          <p:sp>
                            <p:nvSpPr>
                              <p:cNvPr id="4156" name="Google Shape;4156;p7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9" name="Google Shape;4169;p74"/>
                              <p:cNvGrpSpPr/>
                              <p:nvPr/>
                            </p:nvGrpSpPr>
                            <p:grpSpPr>
                              <a:xfrm>
                                <a:off x="4579164" y="3203653"/>
                                <a:ext cx="1244833" cy="1020397"/>
                                <a:chOff x="4579164" y="3203653"/>
                                <a:chExt cx="1244833" cy="1020397"/>
                              </a:xfrm>
                            </p:grpSpPr>
                            <p:sp>
                              <p:nvSpPr>
                                <p:cNvPr id="4170" name="Google Shape;4170;p7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74"/>
                                <p:cNvGrpSpPr/>
                                <p:nvPr/>
                              </p:nvGrpSpPr>
                              <p:grpSpPr>
                                <a:xfrm>
                                  <a:off x="4579164" y="3203653"/>
                                  <a:ext cx="1244833" cy="1020397"/>
                                  <a:chOff x="4579164" y="3203653"/>
                                  <a:chExt cx="1244833" cy="1020397"/>
                                </a:xfrm>
                              </p:grpSpPr>
                              <p:sp>
                                <p:nvSpPr>
                                  <p:cNvPr id="4178" name="Google Shape;4178;p7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74"/>
                                  <p:cNvGrpSpPr/>
                                  <p:nvPr/>
                                </p:nvGrpSpPr>
                                <p:grpSpPr>
                                  <a:xfrm>
                                    <a:off x="4579164" y="3203653"/>
                                    <a:ext cx="1244833" cy="1020397"/>
                                    <a:chOff x="4579164" y="3203653"/>
                                    <a:chExt cx="1244833" cy="1020397"/>
                                  </a:xfrm>
                                </p:grpSpPr>
                                <p:sp>
                                  <p:nvSpPr>
                                    <p:cNvPr id="4184" name="Google Shape;4184;p7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88" name="Google Shape;4188;p7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1" name="Google Shape;4191;p7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92" name="Google Shape;4192;p74"/>
              <p:cNvGrpSpPr/>
              <p:nvPr/>
            </p:nvGrpSpPr>
            <p:grpSpPr>
              <a:xfrm>
                <a:off x="4595437" y="3598775"/>
                <a:ext cx="37776" cy="32451"/>
                <a:chOff x="4595437" y="3598775"/>
                <a:chExt cx="37776" cy="32451"/>
              </a:xfrm>
            </p:grpSpPr>
            <p:sp>
              <p:nvSpPr>
                <p:cNvPr id="4193" name="Google Shape;4193;p7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4"/>
              <p:cNvGrpSpPr/>
              <p:nvPr/>
            </p:nvGrpSpPr>
            <p:grpSpPr>
              <a:xfrm>
                <a:off x="4641864" y="3524443"/>
                <a:ext cx="37776" cy="32380"/>
                <a:chOff x="4641864" y="3524443"/>
                <a:chExt cx="37776" cy="32380"/>
              </a:xfrm>
            </p:grpSpPr>
            <p:sp>
              <p:nvSpPr>
                <p:cNvPr id="4196" name="Google Shape;4196;p7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4"/>
              <p:cNvGrpSpPr/>
              <p:nvPr/>
            </p:nvGrpSpPr>
            <p:grpSpPr>
              <a:xfrm>
                <a:off x="4648431" y="3893901"/>
                <a:ext cx="37776" cy="32357"/>
                <a:chOff x="4648431" y="3893901"/>
                <a:chExt cx="37776" cy="32357"/>
              </a:xfrm>
            </p:grpSpPr>
            <p:sp>
              <p:nvSpPr>
                <p:cNvPr id="4199" name="Google Shape;4199;p7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4"/>
              <p:cNvGrpSpPr/>
              <p:nvPr/>
            </p:nvGrpSpPr>
            <p:grpSpPr>
              <a:xfrm>
                <a:off x="4567752" y="3722908"/>
                <a:ext cx="37870" cy="32380"/>
                <a:chOff x="4567752" y="3722908"/>
                <a:chExt cx="37870" cy="32380"/>
              </a:xfrm>
            </p:grpSpPr>
            <p:sp>
              <p:nvSpPr>
                <p:cNvPr id="4202" name="Google Shape;4202;p7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4"/>
              <p:cNvGrpSpPr/>
              <p:nvPr/>
            </p:nvGrpSpPr>
            <p:grpSpPr>
              <a:xfrm>
                <a:off x="4617506" y="3652052"/>
                <a:ext cx="37783" cy="32357"/>
                <a:chOff x="4617506" y="3652052"/>
                <a:chExt cx="37783" cy="32357"/>
              </a:xfrm>
            </p:grpSpPr>
            <p:sp>
              <p:nvSpPr>
                <p:cNvPr id="4205" name="Google Shape;4205;p7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4"/>
              <p:cNvGrpSpPr/>
              <p:nvPr/>
            </p:nvGrpSpPr>
            <p:grpSpPr>
              <a:xfrm>
                <a:off x="4739005" y="3554149"/>
                <a:ext cx="37870" cy="32357"/>
                <a:chOff x="4739005" y="3554149"/>
                <a:chExt cx="37870" cy="32357"/>
              </a:xfrm>
            </p:grpSpPr>
            <p:sp>
              <p:nvSpPr>
                <p:cNvPr id="4208" name="Google Shape;4208;p7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4"/>
              <p:cNvGrpSpPr/>
              <p:nvPr/>
            </p:nvGrpSpPr>
            <p:grpSpPr>
              <a:xfrm>
                <a:off x="4806557" y="3630258"/>
                <a:ext cx="37776" cy="32364"/>
                <a:chOff x="4806557" y="3630258"/>
                <a:chExt cx="37776" cy="32364"/>
              </a:xfrm>
            </p:grpSpPr>
            <p:sp>
              <p:nvSpPr>
                <p:cNvPr id="4211" name="Google Shape;4211;p7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4"/>
              <p:cNvGrpSpPr/>
              <p:nvPr/>
            </p:nvGrpSpPr>
            <p:grpSpPr>
              <a:xfrm>
                <a:off x="4737007" y="4004357"/>
                <a:ext cx="37870" cy="32357"/>
                <a:chOff x="4737007" y="4004357"/>
                <a:chExt cx="37870" cy="32357"/>
              </a:xfrm>
            </p:grpSpPr>
            <p:sp>
              <p:nvSpPr>
                <p:cNvPr id="4214" name="Google Shape;4214;p7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4"/>
              <p:cNvGrpSpPr/>
              <p:nvPr/>
            </p:nvGrpSpPr>
            <p:grpSpPr>
              <a:xfrm>
                <a:off x="4773634" y="4208627"/>
                <a:ext cx="37776" cy="32357"/>
                <a:chOff x="4773634" y="4208627"/>
                <a:chExt cx="37776" cy="32357"/>
              </a:xfrm>
            </p:grpSpPr>
            <p:sp>
              <p:nvSpPr>
                <p:cNvPr id="4217" name="Google Shape;4217;p7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4"/>
              <p:cNvGrpSpPr/>
              <p:nvPr/>
            </p:nvGrpSpPr>
            <p:grpSpPr>
              <a:xfrm>
                <a:off x="4888282" y="4074764"/>
                <a:ext cx="37776" cy="32451"/>
                <a:chOff x="4888282" y="4074764"/>
                <a:chExt cx="37776" cy="32451"/>
              </a:xfrm>
            </p:grpSpPr>
            <p:sp>
              <p:nvSpPr>
                <p:cNvPr id="4220" name="Google Shape;4220;p7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4"/>
              <p:cNvGrpSpPr/>
              <p:nvPr/>
            </p:nvGrpSpPr>
            <p:grpSpPr>
              <a:xfrm>
                <a:off x="4901315" y="3804271"/>
                <a:ext cx="37776" cy="32364"/>
                <a:chOff x="4901315" y="3804271"/>
                <a:chExt cx="37776" cy="32364"/>
              </a:xfrm>
            </p:grpSpPr>
            <p:sp>
              <p:nvSpPr>
                <p:cNvPr id="4223" name="Google Shape;4223;p7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4"/>
              <p:cNvGrpSpPr/>
              <p:nvPr/>
            </p:nvGrpSpPr>
            <p:grpSpPr>
              <a:xfrm>
                <a:off x="4866394" y="3715035"/>
                <a:ext cx="37846" cy="32357"/>
                <a:chOff x="4866394" y="3715035"/>
                <a:chExt cx="37846" cy="32357"/>
              </a:xfrm>
            </p:grpSpPr>
            <p:sp>
              <p:nvSpPr>
                <p:cNvPr id="4226" name="Google Shape;4226;p7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4"/>
              <p:cNvGrpSpPr/>
              <p:nvPr/>
            </p:nvGrpSpPr>
            <p:grpSpPr>
              <a:xfrm>
                <a:off x="4979233" y="3839798"/>
                <a:ext cx="37878" cy="32420"/>
                <a:chOff x="4979233" y="3839798"/>
                <a:chExt cx="37878" cy="32420"/>
              </a:xfrm>
            </p:grpSpPr>
            <p:sp>
              <p:nvSpPr>
                <p:cNvPr id="4229" name="Google Shape;4229;p7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4"/>
              <p:cNvGrpSpPr/>
              <p:nvPr/>
            </p:nvGrpSpPr>
            <p:grpSpPr>
              <a:xfrm>
                <a:off x="4790662" y="3679147"/>
                <a:ext cx="37783" cy="32380"/>
                <a:chOff x="4790662" y="3679147"/>
                <a:chExt cx="37783" cy="32380"/>
              </a:xfrm>
            </p:grpSpPr>
            <p:sp>
              <p:nvSpPr>
                <p:cNvPr id="4232" name="Google Shape;4232;p7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4"/>
              <p:cNvGrpSpPr/>
              <p:nvPr/>
            </p:nvGrpSpPr>
            <p:grpSpPr>
              <a:xfrm>
                <a:off x="4857263" y="3557861"/>
                <a:ext cx="37776" cy="32357"/>
                <a:chOff x="4857263" y="3557861"/>
                <a:chExt cx="37776" cy="32357"/>
              </a:xfrm>
            </p:grpSpPr>
            <p:sp>
              <p:nvSpPr>
                <p:cNvPr id="4235" name="Google Shape;4235;p7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4"/>
              <p:cNvGrpSpPr/>
              <p:nvPr/>
            </p:nvGrpSpPr>
            <p:grpSpPr>
              <a:xfrm>
                <a:off x="4883902" y="3648033"/>
                <a:ext cx="37783" cy="32380"/>
                <a:chOff x="4883902" y="3648033"/>
                <a:chExt cx="37783" cy="32380"/>
              </a:xfrm>
            </p:grpSpPr>
            <p:sp>
              <p:nvSpPr>
                <p:cNvPr id="4238" name="Google Shape;4238;p7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4"/>
              <p:cNvGrpSpPr/>
              <p:nvPr/>
            </p:nvGrpSpPr>
            <p:grpSpPr>
              <a:xfrm>
                <a:off x="4907780" y="3347220"/>
                <a:ext cx="37878" cy="32357"/>
                <a:chOff x="4907780" y="3347220"/>
                <a:chExt cx="37878" cy="32357"/>
              </a:xfrm>
            </p:grpSpPr>
            <p:sp>
              <p:nvSpPr>
                <p:cNvPr id="4241" name="Google Shape;4241;p7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4"/>
              <p:cNvGrpSpPr/>
              <p:nvPr/>
            </p:nvGrpSpPr>
            <p:grpSpPr>
              <a:xfrm>
                <a:off x="5065048" y="3738150"/>
                <a:ext cx="37783" cy="32364"/>
                <a:chOff x="5065048" y="3738150"/>
                <a:chExt cx="37783" cy="32364"/>
              </a:xfrm>
            </p:grpSpPr>
            <p:sp>
              <p:nvSpPr>
                <p:cNvPr id="4244" name="Google Shape;4244;p7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4"/>
              <p:cNvGrpSpPr/>
              <p:nvPr/>
            </p:nvGrpSpPr>
            <p:grpSpPr>
              <a:xfrm>
                <a:off x="5071616" y="3284615"/>
                <a:ext cx="37783" cy="32357"/>
                <a:chOff x="5071616" y="3284615"/>
                <a:chExt cx="37783" cy="32357"/>
              </a:xfrm>
            </p:grpSpPr>
            <p:sp>
              <p:nvSpPr>
                <p:cNvPr id="4247" name="Google Shape;4247;p7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4"/>
              <p:cNvGrpSpPr/>
              <p:nvPr/>
            </p:nvGrpSpPr>
            <p:grpSpPr>
              <a:xfrm>
                <a:off x="5389291" y="3759921"/>
                <a:ext cx="37783" cy="32380"/>
                <a:chOff x="5389291" y="3759921"/>
                <a:chExt cx="37783" cy="32380"/>
              </a:xfrm>
            </p:grpSpPr>
            <p:sp>
              <p:nvSpPr>
                <p:cNvPr id="4250" name="Google Shape;4250;p7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4"/>
              <p:cNvGrpSpPr/>
              <p:nvPr/>
            </p:nvGrpSpPr>
            <p:grpSpPr>
              <a:xfrm>
                <a:off x="5431534" y="3632932"/>
                <a:ext cx="37878" cy="32451"/>
                <a:chOff x="5431534" y="3632932"/>
                <a:chExt cx="37878" cy="32451"/>
              </a:xfrm>
            </p:grpSpPr>
            <p:sp>
              <p:nvSpPr>
                <p:cNvPr id="4253" name="Google Shape;4253;p7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4"/>
              <p:cNvGrpSpPr/>
              <p:nvPr/>
            </p:nvGrpSpPr>
            <p:grpSpPr>
              <a:xfrm>
                <a:off x="5540755" y="3544829"/>
                <a:ext cx="37783" cy="32357"/>
                <a:chOff x="5540755" y="3544829"/>
                <a:chExt cx="37783" cy="32357"/>
              </a:xfrm>
            </p:grpSpPr>
            <p:sp>
              <p:nvSpPr>
                <p:cNvPr id="4256" name="Google Shape;4256;p7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74"/>
              <p:cNvGrpSpPr/>
              <p:nvPr/>
            </p:nvGrpSpPr>
            <p:grpSpPr>
              <a:xfrm>
                <a:off x="5579293" y="3412107"/>
                <a:ext cx="37776" cy="32357"/>
                <a:chOff x="5579293" y="3412107"/>
                <a:chExt cx="37776" cy="32357"/>
              </a:xfrm>
            </p:grpSpPr>
            <p:sp>
              <p:nvSpPr>
                <p:cNvPr id="4259" name="Google Shape;4259;p7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74"/>
              <p:cNvGrpSpPr/>
              <p:nvPr/>
            </p:nvGrpSpPr>
            <p:grpSpPr>
              <a:xfrm>
                <a:off x="5801346" y="3284615"/>
                <a:ext cx="37783" cy="32357"/>
                <a:chOff x="5801346" y="3284615"/>
                <a:chExt cx="37783" cy="32357"/>
              </a:xfrm>
            </p:grpSpPr>
            <p:sp>
              <p:nvSpPr>
                <p:cNvPr id="4262" name="Google Shape;4262;p7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4"/>
              <p:cNvGrpSpPr/>
              <p:nvPr/>
            </p:nvGrpSpPr>
            <p:grpSpPr>
              <a:xfrm>
                <a:off x="5763578" y="3399067"/>
                <a:ext cx="37776" cy="32364"/>
                <a:chOff x="5763578" y="3399067"/>
                <a:chExt cx="37776" cy="32364"/>
              </a:xfrm>
            </p:grpSpPr>
            <p:sp>
              <p:nvSpPr>
                <p:cNvPr id="4265" name="Google Shape;4265;p7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4"/>
              <p:cNvGrpSpPr/>
              <p:nvPr/>
            </p:nvGrpSpPr>
            <p:grpSpPr>
              <a:xfrm>
                <a:off x="5395858" y="3230952"/>
                <a:ext cx="37776" cy="32364"/>
                <a:chOff x="5395858" y="3230952"/>
                <a:chExt cx="37776" cy="32364"/>
              </a:xfrm>
            </p:grpSpPr>
            <p:sp>
              <p:nvSpPr>
                <p:cNvPr id="4268" name="Google Shape;4268;p7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74"/>
              <p:cNvGrpSpPr/>
              <p:nvPr/>
            </p:nvGrpSpPr>
            <p:grpSpPr>
              <a:xfrm>
                <a:off x="5264088" y="3188237"/>
                <a:ext cx="37776" cy="32357"/>
                <a:chOff x="5264088" y="3188237"/>
                <a:chExt cx="37776" cy="32357"/>
              </a:xfrm>
            </p:grpSpPr>
            <p:sp>
              <p:nvSpPr>
                <p:cNvPr id="4271" name="Google Shape;4271;p7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74"/>
              <p:cNvGrpSpPr/>
              <p:nvPr/>
            </p:nvGrpSpPr>
            <p:grpSpPr>
              <a:xfrm>
                <a:off x="5585758" y="3237425"/>
                <a:ext cx="37878" cy="32357"/>
                <a:chOff x="5585758" y="3237425"/>
                <a:chExt cx="37878" cy="32357"/>
              </a:xfrm>
            </p:grpSpPr>
            <p:sp>
              <p:nvSpPr>
                <p:cNvPr id="4274" name="Google Shape;4274;p7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4"/>
              <p:cNvGrpSpPr/>
              <p:nvPr/>
            </p:nvGrpSpPr>
            <p:grpSpPr>
              <a:xfrm>
                <a:off x="4874196" y="3291088"/>
                <a:ext cx="37878" cy="32451"/>
                <a:chOff x="4874196" y="3291088"/>
                <a:chExt cx="37878" cy="32451"/>
              </a:xfrm>
            </p:grpSpPr>
            <p:sp>
              <p:nvSpPr>
                <p:cNvPr id="4277" name="Google Shape;4277;p7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4"/>
              <p:cNvGrpSpPr/>
              <p:nvPr/>
            </p:nvGrpSpPr>
            <p:grpSpPr>
              <a:xfrm>
                <a:off x="5197770" y="3785466"/>
                <a:ext cx="37783" cy="32427"/>
                <a:chOff x="5197770" y="3785466"/>
                <a:chExt cx="37783" cy="32427"/>
              </a:xfrm>
            </p:grpSpPr>
            <p:sp>
              <p:nvSpPr>
                <p:cNvPr id="4280" name="Google Shape;4280;p7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4"/>
              <p:cNvGrpSpPr/>
              <p:nvPr/>
            </p:nvGrpSpPr>
            <p:grpSpPr>
              <a:xfrm>
                <a:off x="5177699" y="3492117"/>
                <a:ext cx="37776" cy="32357"/>
                <a:chOff x="5177699" y="3492117"/>
                <a:chExt cx="37776" cy="32357"/>
              </a:xfrm>
            </p:grpSpPr>
            <p:sp>
              <p:nvSpPr>
                <p:cNvPr id="4283" name="Google Shape;4283;p7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4"/>
              <p:cNvGrpSpPr/>
              <p:nvPr/>
            </p:nvGrpSpPr>
            <p:grpSpPr>
              <a:xfrm>
                <a:off x="5349431" y="3622346"/>
                <a:ext cx="37870" cy="32380"/>
                <a:chOff x="5349431" y="3622346"/>
                <a:chExt cx="37870" cy="32380"/>
              </a:xfrm>
            </p:grpSpPr>
            <p:sp>
              <p:nvSpPr>
                <p:cNvPr id="4286" name="Google Shape;4286;p7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4"/>
              <p:cNvGrpSpPr/>
              <p:nvPr/>
            </p:nvGrpSpPr>
            <p:grpSpPr>
              <a:xfrm>
                <a:off x="5068855" y="3563980"/>
                <a:ext cx="53954" cy="46223"/>
                <a:chOff x="5068855" y="3563980"/>
                <a:chExt cx="53954" cy="46223"/>
              </a:xfrm>
            </p:grpSpPr>
            <p:sp>
              <p:nvSpPr>
                <p:cNvPr id="4289" name="Google Shape;4289;p7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4"/>
              <p:cNvGrpSpPr/>
              <p:nvPr/>
            </p:nvGrpSpPr>
            <p:grpSpPr>
              <a:xfrm>
                <a:off x="5037654" y="3392507"/>
                <a:ext cx="37870" cy="32451"/>
                <a:chOff x="5037654" y="3392507"/>
                <a:chExt cx="37870" cy="32451"/>
              </a:xfrm>
            </p:grpSpPr>
            <p:sp>
              <p:nvSpPr>
                <p:cNvPr id="4292" name="Google Shape;4292;p7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4"/>
              <p:cNvGrpSpPr/>
              <p:nvPr/>
            </p:nvGrpSpPr>
            <p:grpSpPr>
              <a:xfrm>
                <a:off x="5456560" y="3368629"/>
                <a:ext cx="37870" cy="32451"/>
                <a:chOff x="5456560" y="3368629"/>
                <a:chExt cx="37870" cy="32451"/>
              </a:xfrm>
            </p:grpSpPr>
            <p:sp>
              <p:nvSpPr>
                <p:cNvPr id="4295" name="Google Shape;4295;p7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4"/>
              <p:cNvGrpSpPr/>
              <p:nvPr/>
            </p:nvGrpSpPr>
            <p:grpSpPr>
              <a:xfrm>
                <a:off x="4755749" y="3501516"/>
                <a:ext cx="46246" cy="39608"/>
                <a:chOff x="4755749" y="3501516"/>
                <a:chExt cx="46246" cy="39608"/>
              </a:xfrm>
            </p:grpSpPr>
            <p:sp>
              <p:nvSpPr>
                <p:cNvPr id="4298" name="Google Shape;4298;p7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4"/>
              <p:cNvGrpSpPr/>
              <p:nvPr/>
            </p:nvGrpSpPr>
            <p:grpSpPr>
              <a:xfrm>
                <a:off x="4681346" y="3485582"/>
                <a:ext cx="37783" cy="32427"/>
                <a:chOff x="4681346" y="3485582"/>
                <a:chExt cx="37783" cy="32427"/>
              </a:xfrm>
            </p:grpSpPr>
            <p:sp>
              <p:nvSpPr>
                <p:cNvPr id="4301" name="Google Shape;4301;p7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4"/>
              <p:cNvGrpSpPr/>
              <p:nvPr/>
            </p:nvGrpSpPr>
            <p:grpSpPr>
              <a:xfrm>
                <a:off x="4767067" y="3291088"/>
                <a:ext cx="37878" cy="32451"/>
                <a:chOff x="4767067" y="3291088"/>
                <a:chExt cx="37878" cy="32451"/>
              </a:xfrm>
            </p:grpSpPr>
            <p:sp>
              <p:nvSpPr>
                <p:cNvPr id="4304" name="Google Shape;4304;p7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74"/>
              <p:cNvGrpSpPr/>
              <p:nvPr/>
            </p:nvGrpSpPr>
            <p:grpSpPr>
              <a:xfrm>
                <a:off x="4687819" y="3405539"/>
                <a:ext cx="37776" cy="32451"/>
                <a:chOff x="4687819" y="3405539"/>
                <a:chExt cx="37776" cy="32451"/>
              </a:xfrm>
            </p:grpSpPr>
            <p:sp>
              <p:nvSpPr>
                <p:cNvPr id="4307" name="Google Shape;4307;p7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74"/>
              <p:cNvGrpSpPr/>
              <p:nvPr/>
            </p:nvGrpSpPr>
            <p:grpSpPr>
              <a:xfrm>
                <a:off x="4923101" y="3444809"/>
                <a:ext cx="52813" cy="45318"/>
                <a:chOff x="4923101" y="3444809"/>
                <a:chExt cx="52813" cy="45318"/>
              </a:xfrm>
            </p:grpSpPr>
            <p:sp>
              <p:nvSpPr>
                <p:cNvPr id="4310" name="Google Shape;4310;p7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74"/>
              <p:cNvGrpSpPr/>
              <p:nvPr/>
            </p:nvGrpSpPr>
            <p:grpSpPr>
              <a:xfrm>
                <a:off x="4846040" y="3654750"/>
                <a:ext cx="31405" cy="26993"/>
                <a:chOff x="4846040" y="3654750"/>
                <a:chExt cx="31405" cy="26993"/>
              </a:xfrm>
            </p:grpSpPr>
            <p:sp>
              <p:nvSpPr>
                <p:cNvPr id="4313" name="Google Shape;4313;p7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74"/>
              <p:cNvGrpSpPr/>
              <p:nvPr/>
            </p:nvGrpSpPr>
            <p:grpSpPr>
              <a:xfrm>
                <a:off x="4925673" y="3691700"/>
                <a:ext cx="40253" cy="34472"/>
                <a:chOff x="4925673" y="3691700"/>
                <a:chExt cx="40253" cy="34472"/>
              </a:xfrm>
            </p:grpSpPr>
            <p:sp>
              <p:nvSpPr>
                <p:cNvPr id="4316" name="Google Shape;4316;p7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74"/>
              <p:cNvGrpSpPr/>
              <p:nvPr/>
            </p:nvGrpSpPr>
            <p:grpSpPr>
              <a:xfrm>
                <a:off x="4894653" y="3740848"/>
                <a:ext cx="31405" cy="26906"/>
                <a:chOff x="4894653" y="3740848"/>
                <a:chExt cx="31405" cy="26906"/>
              </a:xfrm>
            </p:grpSpPr>
            <p:sp>
              <p:nvSpPr>
                <p:cNvPr id="4319" name="Google Shape;4319;p7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74"/>
              <p:cNvGrpSpPr/>
              <p:nvPr/>
            </p:nvGrpSpPr>
            <p:grpSpPr>
              <a:xfrm>
                <a:off x="4962300" y="3696348"/>
                <a:ext cx="38255" cy="32773"/>
                <a:chOff x="4962300" y="3696348"/>
                <a:chExt cx="38255" cy="32773"/>
              </a:xfrm>
            </p:grpSpPr>
            <p:sp>
              <p:nvSpPr>
                <p:cNvPr id="4322" name="Google Shape;4322;p7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74"/>
              <p:cNvGrpSpPr/>
              <p:nvPr/>
            </p:nvGrpSpPr>
            <p:grpSpPr>
              <a:xfrm>
                <a:off x="4980185" y="3743349"/>
                <a:ext cx="31499" cy="26969"/>
                <a:chOff x="4980185" y="3743349"/>
                <a:chExt cx="31499" cy="26969"/>
              </a:xfrm>
            </p:grpSpPr>
            <p:sp>
              <p:nvSpPr>
                <p:cNvPr id="4325" name="Google Shape;4325;p7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74"/>
              <p:cNvGrpSpPr/>
              <p:nvPr/>
            </p:nvGrpSpPr>
            <p:grpSpPr>
              <a:xfrm>
                <a:off x="5013768" y="3734312"/>
                <a:ext cx="31499" cy="26969"/>
                <a:chOff x="5013768" y="3734312"/>
                <a:chExt cx="31499" cy="26969"/>
              </a:xfrm>
            </p:grpSpPr>
            <p:sp>
              <p:nvSpPr>
                <p:cNvPr id="4328" name="Google Shape;4328;p7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4"/>
              <p:cNvGrpSpPr/>
              <p:nvPr/>
            </p:nvGrpSpPr>
            <p:grpSpPr>
              <a:xfrm>
                <a:off x="5036703" y="3764545"/>
                <a:ext cx="31499" cy="26898"/>
                <a:chOff x="5036703" y="3764545"/>
                <a:chExt cx="31499" cy="26898"/>
              </a:xfrm>
            </p:grpSpPr>
            <p:sp>
              <p:nvSpPr>
                <p:cNvPr id="4331" name="Google Shape;4331;p7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74"/>
              <p:cNvGrpSpPr/>
              <p:nvPr/>
            </p:nvGrpSpPr>
            <p:grpSpPr>
              <a:xfrm>
                <a:off x="4953546" y="3768352"/>
                <a:ext cx="31405" cy="26898"/>
                <a:chOff x="4953546" y="3768352"/>
                <a:chExt cx="31405" cy="26898"/>
              </a:xfrm>
            </p:grpSpPr>
            <p:sp>
              <p:nvSpPr>
                <p:cNvPr id="4334" name="Google Shape;4334;p7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4"/>
              <p:cNvGrpSpPr/>
              <p:nvPr/>
            </p:nvGrpSpPr>
            <p:grpSpPr>
              <a:xfrm>
                <a:off x="4964770" y="3814016"/>
                <a:ext cx="31499" cy="26993"/>
                <a:chOff x="4964770" y="3814016"/>
                <a:chExt cx="31499" cy="26993"/>
              </a:xfrm>
            </p:grpSpPr>
            <p:sp>
              <p:nvSpPr>
                <p:cNvPr id="4337" name="Google Shape;4337;p7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74"/>
              <p:cNvGrpSpPr/>
              <p:nvPr/>
            </p:nvGrpSpPr>
            <p:grpSpPr>
              <a:xfrm>
                <a:off x="4923290" y="3800504"/>
                <a:ext cx="31468" cy="26898"/>
                <a:chOff x="4923290" y="3800504"/>
                <a:chExt cx="31468" cy="26898"/>
              </a:xfrm>
            </p:grpSpPr>
            <p:sp>
              <p:nvSpPr>
                <p:cNvPr id="4340" name="Google Shape;4340;p7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4"/>
              <p:cNvGrpSpPr/>
              <p:nvPr/>
            </p:nvGrpSpPr>
            <p:grpSpPr>
              <a:xfrm>
                <a:off x="5108534" y="3650943"/>
                <a:ext cx="31405" cy="26993"/>
                <a:chOff x="5108534" y="3650943"/>
                <a:chExt cx="31405" cy="26993"/>
              </a:xfrm>
            </p:grpSpPr>
            <p:sp>
              <p:nvSpPr>
                <p:cNvPr id="4343" name="Google Shape;4343;p7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4"/>
              <p:cNvGrpSpPr/>
              <p:nvPr/>
            </p:nvGrpSpPr>
            <p:grpSpPr>
              <a:xfrm>
                <a:off x="5119380" y="3760739"/>
                <a:ext cx="31499" cy="26993"/>
                <a:chOff x="5119380" y="3760739"/>
                <a:chExt cx="31499" cy="26993"/>
              </a:xfrm>
            </p:grpSpPr>
            <p:sp>
              <p:nvSpPr>
                <p:cNvPr id="4346" name="Google Shape;4346;p7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4"/>
              <p:cNvGrpSpPr/>
              <p:nvPr/>
            </p:nvGrpSpPr>
            <p:grpSpPr>
              <a:xfrm>
                <a:off x="5119380" y="3788235"/>
                <a:ext cx="31499" cy="26993"/>
                <a:chOff x="5119380" y="3788235"/>
                <a:chExt cx="31499" cy="26993"/>
              </a:xfrm>
            </p:grpSpPr>
            <p:sp>
              <p:nvSpPr>
                <p:cNvPr id="4349" name="Google Shape;4349;p7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4"/>
              <p:cNvGrpSpPr/>
              <p:nvPr/>
            </p:nvGrpSpPr>
            <p:grpSpPr>
              <a:xfrm>
                <a:off x="5158005" y="3875284"/>
                <a:ext cx="31405" cy="27001"/>
                <a:chOff x="5158005" y="3875284"/>
                <a:chExt cx="31405" cy="27001"/>
              </a:xfrm>
            </p:grpSpPr>
            <p:sp>
              <p:nvSpPr>
                <p:cNvPr id="4352" name="Google Shape;4352;p7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4"/>
              <p:cNvGrpSpPr/>
              <p:nvPr/>
            </p:nvGrpSpPr>
            <p:grpSpPr>
              <a:xfrm>
                <a:off x="5233163" y="3764545"/>
                <a:ext cx="31499" cy="26898"/>
                <a:chOff x="5233163" y="3764545"/>
                <a:chExt cx="31499" cy="26898"/>
              </a:xfrm>
            </p:grpSpPr>
            <p:sp>
              <p:nvSpPr>
                <p:cNvPr id="4355" name="Google Shape;4355;p7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4"/>
              <p:cNvGrpSpPr/>
              <p:nvPr/>
            </p:nvGrpSpPr>
            <p:grpSpPr>
              <a:xfrm>
                <a:off x="5276168" y="3805545"/>
                <a:ext cx="31499" cy="26906"/>
                <a:chOff x="5276168" y="3805545"/>
                <a:chExt cx="31499" cy="26906"/>
              </a:xfrm>
            </p:grpSpPr>
            <p:sp>
              <p:nvSpPr>
                <p:cNvPr id="4358" name="Google Shape;4358;p7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4"/>
              <p:cNvGrpSpPr/>
              <p:nvPr/>
            </p:nvGrpSpPr>
            <p:grpSpPr>
              <a:xfrm>
                <a:off x="5294053" y="3851933"/>
                <a:ext cx="31405" cy="26945"/>
                <a:chOff x="5294053" y="3851933"/>
                <a:chExt cx="31405" cy="26945"/>
              </a:xfrm>
            </p:grpSpPr>
            <p:sp>
              <p:nvSpPr>
                <p:cNvPr id="4361" name="Google Shape;4361;p7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4"/>
              <p:cNvGrpSpPr/>
              <p:nvPr/>
            </p:nvGrpSpPr>
            <p:grpSpPr>
              <a:xfrm>
                <a:off x="5341723" y="3851902"/>
                <a:ext cx="31405" cy="26977"/>
                <a:chOff x="5341723" y="3851902"/>
                <a:chExt cx="31405" cy="26977"/>
              </a:xfrm>
            </p:grpSpPr>
            <p:sp>
              <p:nvSpPr>
                <p:cNvPr id="4364" name="Google Shape;4364;p7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74"/>
              <p:cNvGrpSpPr/>
              <p:nvPr/>
            </p:nvGrpSpPr>
            <p:grpSpPr>
              <a:xfrm>
                <a:off x="5054871" y="3507855"/>
                <a:ext cx="31405" cy="26993"/>
                <a:chOff x="5054871" y="3507855"/>
                <a:chExt cx="31405" cy="26993"/>
              </a:xfrm>
            </p:grpSpPr>
            <p:sp>
              <p:nvSpPr>
                <p:cNvPr id="4367" name="Google Shape;4367;p7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4"/>
              <p:cNvGrpSpPr/>
              <p:nvPr/>
            </p:nvGrpSpPr>
            <p:grpSpPr>
              <a:xfrm>
                <a:off x="4876579" y="3675325"/>
                <a:ext cx="31405" cy="26969"/>
                <a:chOff x="4876579" y="3675325"/>
                <a:chExt cx="31405" cy="26969"/>
              </a:xfrm>
            </p:grpSpPr>
            <p:sp>
              <p:nvSpPr>
                <p:cNvPr id="4370" name="Google Shape;4370;p7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4"/>
              <p:cNvGrpSpPr/>
              <p:nvPr/>
            </p:nvGrpSpPr>
            <p:grpSpPr>
              <a:xfrm>
                <a:off x="4842233" y="3688333"/>
                <a:ext cx="31405" cy="26993"/>
                <a:chOff x="4842233" y="3688333"/>
                <a:chExt cx="31405" cy="26993"/>
              </a:xfrm>
            </p:grpSpPr>
            <p:sp>
              <p:nvSpPr>
                <p:cNvPr id="4373" name="Google Shape;4373;p7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4"/>
              <p:cNvGrpSpPr/>
              <p:nvPr/>
            </p:nvGrpSpPr>
            <p:grpSpPr>
              <a:xfrm>
                <a:off x="5187876" y="3608032"/>
                <a:ext cx="31405" cy="27001"/>
                <a:chOff x="5187876" y="3608032"/>
                <a:chExt cx="31405" cy="27001"/>
              </a:xfrm>
            </p:grpSpPr>
            <p:sp>
              <p:nvSpPr>
                <p:cNvPr id="4376" name="Google Shape;4376;p7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8" name="Google Shape;4378;p7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74"/>
              <p:cNvGrpSpPr/>
              <p:nvPr/>
            </p:nvGrpSpPr>
            <p:grpSpPr>
              <a:xfrm>
                <a:off x="5269224" y="3304167"/>
                <a:ext cx="40253" cy="34402"/>
                <a:chOff x="5269224" y="3304167"/>
                <a:chExt cx="40253" cy="34402"/>
              </a:xfrm>
            </p:grpSpPr>
            <p:sp>
              <p:nvSpPr>
                <p:cNvPr id="4381" name="Google Shape;4381;p7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74"/>
              <p:cNvGrpSpPr/>
              <p:nvPr/>
            </p:nvGrpSpPr>
            <p:grpSpPr>
              <a:xfrm>
                <a:off x="5327354" y="3476615"/>
                <a:ext cx="49864" cy="42723"/>
                <a:chOff x="5327354" y="3476615"/>
                <a:chExt cx="49864" cy="42723"/>
              </a:xfrm>
            </p:grpSpPr>
            <p:sp>
              <p:nvSpPr>
                <p:cNvPr id="4384" name="Google Shape;4384;p7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7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74"/>
              <p:cNvGrpSpPr/>
              <p:nvPr/>
            </p:nvGrpSpPr>
            <p:grpSpPr>
              <a:xfrm>
                <a:off x="5341723" y="3775957"/>
                <a:ext cx="31405" cy="26898"/>
                <a:chOff x="5341723" y="3775957"/>
                <a:chExt cx="31405" cy="26898"/>
              </a:xfrm>
            </p:grpSpPr>
            <p:sp>
              <p:nvSpPr>
                <p:cNvPr id="4389" name="Google Shape;4389;p7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74"/>
              <p:cNvGrpSpPr/>
              <p:nvPr/>
            </p:nvGrpSpPr>
            <p:grpSpPr>
              <a:xfrm>
                <a:off x="5439053" y="3699274"/>
                <a:ext cx="31405" cy="26898"/>
                <a:chOff x="5439053" y="3699274"/>
                <a:chExt cx="31405" cy="26898"/>
              </a:xfrm>
            </p:grpSpPr>
            <p:sp>
              <p:nvSpPr>
                <p:cNvPr id="4392" name="Google Shape;4392;p7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74"/>
              <p:cNvGrpSpPr/>
              <p:nvPr/>
            </p:nvGrpSpPr>
            <p:grpSpPr>
              <a:xfrm>
                <a:off x="5412414" y="3622307"/>
                <a:ext cx="31499" cy="26993"/>
                <a:chOff x="5412414" y="3622307"/>
                <a:chExt cx="31499" cy="26993"/>
              </a:xfrm>
            </p:grpSpPr>
            <p:sp>
              <p:nvSpPr>
                <p:cNvPr id="4395" name="Google Shape;4395;p7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4"/>
              <p:cNvGrpSpPr/>
              <p:nvPr/>
            </p:nvGrpSpPr>
            <p:grpSpPr>
              <a:xfrm>
                <a:off x="5476254" y="3473949"/>
                <a:ext cx="26835" cy="26930"/>
                <a:chOff x="5476254" y="3473949"/>
                <a:chExt cx="26835" cy="26930"/>
              </a:xfrm>
            </p:grpSpPr>
            <p:sp>
              <p:nvSpPr>
                <p:cNvPr id="4398" name="Google Shape;4398;p7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4"/>
              <p:cNvGrpSpPr/>
              <p:nvPr/>
            </p:nvGrpSpPr>
            <p:grpSpPr>
              <a:xfrm>
                <a:off x="5564547" y="3481594"/>
                <a:ext cx="31397" cy="26898"/>
                <a:chOff x="5564547" y="3481594"/>
                <a:chExt cx="31397" cy="26898"/>
              </a:xfrm>
            </p:grpSpPr>
            <p:sp>
              <p:nvSpPr>
                <p:cNvPr id="4401" name="Google Shape;4401;p7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4"/>
              <p:cNvGrpSpPr/>
              <p:nvPr/>
            </p:nvGrpSpPr>
            <p:grpSpPr>
              <a:xfrm>
                <a:off x="5534101" y="3470174"/>
                <a:ext cx="31397" cy="26906"/>
                <a:chOff x="5534101" y="3470174"/>
                <a:chExt cx="31397" cy="26906"/>
              </a:xfrm>
            </p:grpSpPr>
            <p:sp>
              <p:nvSpPr>
                <p:cNvPr id="4404" name="Google Shape;4404;p7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74"/>
              <p:cNvGrpSpPr/>
              <p:nvPr/>
            </p:nvGrpSpPr>
            <p:grpSpPr>
              <a:xfrm>
                <a:off x="5610879" y="3314486"/>
                <a:ext cx="31499" cy="26938"/>
                <a:chOff x="5610879" y="3314486"/>
                <a:chExt cx="31499" cy="26938"/>
              </a:xfrm>
            </p:grpSpPr>
            <p:sp>
              <p:nvSpPr>
                <p:cNvPr id="4407" name="Google Shape;4407;p7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4"/>
              <p:cNvGrpSpPr/>
              <p:nvPr/>
            </p:nvGrpSpPr>
            <p:grpSpPr>
              <a:xfrm>
                <a:off x="4834525" y="3501382"/>
                <a:ext cx="31499" cy="26898"/>
                <a:chOff x="4834525" y="3501382"/>
                <a:chExt cx="31499" cy="26898"/>
              </a:xfrm>
            </p:grpSpPr>
            <p:sp>
              <p:nvSpPr>
                <p:cNvPr id="4410" name="Google Shape;4410;p7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74"/>
              <p:cNvGrpSpPr/>
              <p:nvPr/>
            </p:nvGrpSpPr>
            <p:grpSpPr>
              <a:xfrm>
                <a:off x="4898460" y="3580158"/>
                <a:ext cx="31405" cy="26898"/>
                <a:chOff x="4898460" y="3580158"/>
                <a:chExt cx="31405" cy="26898"/>
              </a:xfrm>
            </p:grpSpPr>
            <p:sp>
              <p:nvSpPr>
                <p:cNvPr id="4413" name="Google Shape;4413;p7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74"/>
              <p:cNvGrpSpPr/>
              <p:nvPr/>
            </p:nvGrpSpPr>
            <p:grpSpPr>
              <a:xfrm>
                <a:off x="4882667" y="3608032"/>
                <a:ext cx="31499" cy="27001"/>
                <a:chOff x="4882667" y="3608032"/>
                <a:chExt cx="31499" cy="27001"/>
              </a:xfrm>
            </p:grpSpPr>
            <p:sp>
              <p:nvSpPr>
                <p:cNvPr id="4416" name="Google Shape;4416;p7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4"/>
              <p:cNvGrpSpPr/>
              <p:nvPr/>
            </p:nvGrpSpPr>
            <p:grpSpPr>
              <a:xfrm>
                <a:off x="4843373" y="3631407"/>
                <a:ext cx="16273" cy="16186"/>
                <a:chOff x="4843373" y="3631407"/>
                <a:chExt cx="16273" cy="16186"/>
              </a:xfrm>
            </p:grpSpPr>
            <p:sp>
              <p:nvSpPr>
                <p:cNvPr id="4419" name="Google Shape;4419;p7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4"/>
              <p:cNvGrpSpPr/>
              <p:nvPr/>
            </p:nvGrpSpPr>
            <p:grpSpPr>
              <a:xfrm>
                <a:off x="4727773" y="3591578"/>
                <a:ext cx="31499" cy="26898"/>
                <a:chOff x="4727773" y="3591578"/>
                <a:chExt cx="31499" cy="26898"/>
              </a:xfrm>
            </p:grpSpPr>
            <p:sp>
              <p:nvSpPr>
                <p:cNvPr id="4422" name="Google Shape;4422;p7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7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74"/>
              <p:cNvGrpSpPr/>
              <p:nvPr/>
            </p:nvGrpSpPr>
            <p:grpSpPr>
              <a:xfrm>
                <a:off x="4609421" y="3577398"/>
                <a:ext cx="31499" cy="27001"/>
                <a:chOff x="4609421" y="3577398"/>
                <a:chExt cx="31499" cy="27001"/>
              </a:xfrm>
            </p:grpSpPr>
            <p:sp>
              <p:nvSpPr>
                <p:cNvPr id="4427" name="Google Shape;4427;p7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4"/>
              <p:cNvGrpSpPr/>
              <p:nvPr/>
            </p:nvGrpSpPr>
            <p:grpSpPr>
              <a:xfrm>
                <a:off x="4649289" y="3577398"/>
                <a:ext cx="31499" cy="27001"/>
                <a:chOff x="4649289" y="3577398"/>
                <a:chExt cx="31499" cy="27001"/>
              </a:xfrm>
            </p:grpSpPr>
            <p:sp>
              <p:nvSpPr>
                <p:cNvPr id="4430" name="Google Shape;4430;p7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4"/>
              <p:cNvGrpSpPr/>
              <p:nvPr/>
            </p:nvGrpSpPr>
            <p:grpSpPr>
              <a:xfrm>
                <a:off x="4605614" y="3639523"/>
                <a:ext cx="31499" cy="26906"/>
                <a:chOff x="4605614" y="3639523"/>
                <a:chExt cx="31499" cy="26906"/>
              </a:xfrm>
            </p:grpSpPr>
            <p:sp>
              <p:nvSpPr>
                <p:cNvPr id="4433" name="Google Shape;4433;p7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74"/>
              <p:cNvGrpSpPr/>
              <p:nvPr/>
            </p:nvGrpSpPr>
            <p:grpSpPr>
              <a:xfrm>
                <a:off x="4785149" y="3618846"/>
                <a:ext cx="26930" cy="26843"/>
                <a:chOff x="4785149" y="3618846"/>
                <a:chExt cx="26930" cy="26843"/>
              </a:xfrm>
            </p:grpSpPr>
            <p:sp>
              <p:nvSpPr>
                <p:cNvPr id="4436" name="Google Shape;4436;p7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4"/>
              <p:cNvGrpSpPr/>
              <p:nvPr/>
            </p:nvGrpSpPr>
            <p:grpSpPr>
              <a:xfrm>
                <a:off x="4810167" y="3601567"/>
                <a:ext cx="31405" cy="26898"/>
                <a:chOff x="4810167" y="3601567"/>
                <a:chExt cx="31405" cy="26898"/>
              </a:xfrm>
            </p:grpSpPr>
            <p:sp>
              <p:nvSpPr>
                <p:cNvPr id="4439" name="Google Shape;4439;p7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4"/>
              <p:cNvGrpSpPr/>
              <p:nvPr/>
            </p:nvGrpSpPr>
            <p:grpSpPr>
              <a:xfrm>
                <a:off x="4831002" y="3373230"/>
                <a:ext cx="31405" cy="26898"/>
                <a:chOff x="4831002" y="3373230"/>
                <a:chExt cx="31405" cy="26898"/>
              </a:xfrm>
            </p:grpSpPr>
            <p:sp>
              <p:nvSpPr>
                <p:cNvPr id="4442" name="Google Shape;4442;p7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4"/>
              <p:cNvGrpSpPr/>
              <p:nvPr/>
            </p:nvGrpSpPr>
            <p:grpSpPr>
              <a:xfrm>
                <a:off x="4719311" y="3355054"/>
                <a:ext cx="31499" cy="27001"/>
                <a:chOff x="4719311" y="3355054"/>
                <a:chExt cx="31499" cy="27001"/>
              </a:xfrm>
            </p:grpSpPr>
            <p:sp>
              <p:nvSpPr>
                <p:cNvPr id="4445" name="Google Shape;4445;p7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74"/>
              <p:cNvGrpSpPr/>
              <p:nvPr/>
            </p:nvGrpSpPr>
            <p:grpSpPr>
              <a:xfrm>
                <a:off x="4798755" y="3450260"/>
                <a:ext cx="26930" cy="26930"/>
                <a:chOff x="4798755" y="3450260"/>
                <a:chExt cx="26930" cy="26930"/>
              </a:xfrm>
            </p:grpSpPr>
            <p:sp>
              <p:nvSpPr>
                <p:cNvPr id="4448" name="Google Shape;4448;p7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74"/>
              <p:cNvGrpSpPr/>
              <p:nvPr/>
            </p:nvGrpSpPr>
            <p:grpSpPr>
              <a:xfrm>
                <a:off x="4645576" y="3467555"/>
                <a:ext cx="31405" cy="26953"/>
                <a:chOff x="4645576" y="3467555"/>
                <a:chExt cx="31405" cy="26953"/>
              </a:xfrm>
            </p:grpSpPr>
            <p:sp>
              <p:nvSpPr>
                <p:cNvPr id="4451" name="Google Shape;4451;p7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4"/>
              <p:cNvGrpSpPr/>
              <p:nvPr/>
            </p:nvGrpSpPr>
            <p:grpSpPr>
              <a:xfrm>
                <a:off x="4687631" y="3583965"/>
                <a:ext cx="31499" cy="26898"/>
                <a:chOff x="4687631" y="3583965"/>
                <a:chExt cx="31499" cy="26898"/>
              </a:xfrm>
            </p:grpSpPr>
            <p:sp>
              <p:nvSpPr>
                <p:cNvPr id="4454" name="Google Shape;4454;p7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4"/>
              <p:cNvGrpSpPr/>
              <p:nvPr/>
            </p:nvGrpSpPr>
            <p:grpSpPr>
              <a:xfrm>
                <a:off x="4719311" y="3471314"/>
                <a:ext cx="31499" cy="27001"/>
                <a:chOff x="4719311" y="3471314"/>
                <a:chExt cx="31499" cy="27001"/>
              </a:xfrm>
            </p:grpSpPr>
            <p:sp>
              <p:nvSpPr>
                <p:cNvPr id="4457" name="Google Shape;4457;p7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74"/>
              <p:cNvGrpSpPr/>
              <p:nvPr/>
            </p:nvGrpSpPr>
            <p:grpSpPr>
              <a:xfrm>
                <a:off x="4719311" y="3434404"/>
                <a:ext cx="31499" cy="26898"/>
                <a:chOff x="4719311" y="3434404"/>
                <a:chExt cx="31499" cy="26898"/>
              </a:xfrm>
            </p:grpSpPr>
            <p:sp>
              <p:nvSpPr>
                <p:cNvPr id="4460" name="Google Shape;4460;p7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74"/>
              <p:cNvGrpSpPr/>
              <p:nvPr/>
            </p:nvGrpSpPr>
            <p:grpSpPr>
              <a:xfrm>
                <a:off x="4768876" y="3401772"/>
                <a:ext cx="31499" cy="26898"/>
                <a:chOff x="4768876" y="3401772"/>
                <a:chExt cx="31499" cy="26898"/>
              </a:xfrm>
            </p:grpSpPr>
            <p:sp>
              <p:nvSpPr>
                <p:cNvPr id="4463" name="Google Shape;4463;p7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4"/>
              <p:cNvGrpSpPr/>
              <p:nvPr/>
            </p:nvGrpSpPr>
            <p:grpSpPr>
              <a:xfrm>
                <a:off x="4762214" y="3471377"/>
                <a:ext cx="26938" cy="26938"/>
                <a:chOff x="4762214" y="3471377"/>
                <a:chExt cx="26938" cy="26938"/>
              </a:xfrm>
            </p:grpSpPr>
            <p:sp>
              <p:nvSpPr>
                <p:cNvPr id="4466" name="Google Shape;4466;p7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74"/>
              <p:cNvGrpSpPr/>
              <p:nvPr/>
            </p:nvGrpSpPr>
            <p:grpSpPr>
              <a:xfrm>
                <a:off x="4790473" y="3344782"/>
                <a:ext cx="31405" cy="26898"/>
                <a:chOff x="4790473" y="3344782"/>
                <a:chExt cx="31405" cy="26898"/>
              </a:xfrm>
            </p:grpSpPr>
            <p:sp>
              <p:nvSpPr>
                <p:cNvPr id="4469" name="Google Shape;4469;p7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74"/>
              <p:cNvGrpSpPr/>
              <p:nvPr/>
            </p:nvGrpSpPr>
            <p:grpSpPr>
              <a:xfrm>
                <a:off x="4823774" y="3950733"/>
                <a:ext cx="37398" cy="32034"/>
                <a:chOff x="4823774" y="3950733"/>
                <a:chExt cx="37398" cy="32034"/>
              </a:xfrm>
            </p:grpSpPr>
            <p:sp>
              <p:nvSpPr>
                <p:cNvPr id="4472" name="Google Shape;4472;p7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74"/>
              <p:cNvGrpSpPr/>
              <p:nvPr/>
            </p:nvGrpSpPr>
            <p:grpSpPr>
              <a:xfrm>
                <a:off x="4823396" y="4110566"/>
                <a:ext cx="31405" cy="26906"/>
                <a:chOff x="4823396" y="4110566"/>
                <a:chExt cx="31405" cy="26906"/>
              </a:xfrm>
            </p:grpSpPr>
            <p:sp>
              <p:nvSpPr>
                <p:cNvPr id="4475" name="Google Shape;4475;p7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4"/>
              <p:cNvGrpSpPr/>
              <p:nvPr/>
            </p:nvGrpSpPr>
            <p:grpSpPr>
              <a:xfrm>
                <a:off x="4838332" y="3821150"/>
                <a:ext cx="31499" cy="26898"/>
                <a:chOff x="4838332" y="3821150"/>
                <a:chExt cx="31499" cy="26898"/>
              </a:xfrm>
            </p:grpSpPr>
            <p:sp>
              <p:nvSpPr>
                <p:cNvPr id="4478" name="Google Shape;4478;p7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4"/>
              <p:cNvGrpSpPr/>
              <p:nvPr/>
            </p:nvGrpSpPr>
            <p:grpSpPr>
              <a:xfrm>
                <a:off x="4661275" y="3815007"/>
                <a:ext cx="36824" cy="31523"/>
                <a:chOff x="4661275" y="3815007"/>
                <a:chExt cx="36824" cy="31523"/>
              </a:xfrm>
            </p:grpSpPr>
            <p:sp>
              <p:nvSpPr>
                <p:cNvPr id="4481" name="Google Shape;4481;p7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74"/>
              <p:cNvGrpSpPr/>
              <p:nvPr/>
            </p:nvGrpSpPr>
            <p:grpSpPr>
              <a:xfrm>
                <a:off x="4558998" y="3851037"/>
                <a:ext cx="33591" cy="28699"/>
                <a:chOff x="4558998" y="3851037"/>
                <a:chExt cx="33591" cy="28699"/>
              </a:xfrm>
            </p:grpSpPr>
            <p:sp>
              <p:nvSpPr>
                <p:cNvPr id="4484" name="Google Shape;4484;p7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4"/>
              <p:cNvGrpSpPr/>
              <p:nvPr/>
            </p:nvGrpSpPr>
            <p:grpSpPr>
              <a:xfrm>
                <a:off x="4696762" y="3638587"/>
                <a:ext cx="33591" cy="28794"/>
                <a:chOff x="4696762" y="3638587"/>
                <a:chExt cx="33591" cy="28794"/>
              </a:xfrm>
            </p:grpSpPr>
            <p:sp>
              <p:nvSpPr>
                <p:cNvPr id="4487" name="Google Shape;4487;p7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74"/>
              <p:cNvGrpSpPr/>
              <p:nvPr/>
            </p:nvGrpSpPr>
            <p:grpSpPr>
              <a:xfrm>
                <a:off x="4929479" y="3939140"/>
                <a:ext cx="33497" cy="28692"/>
                <a:chOff x="4929479" y="3939140"/>
                <a:chExt cx="33497" cy="28692"/>
              </a:xfrm>
            </p:grpSpPr>
            <p:sp>
              <p:nvSpPr>
                <p:cNvPr id="4490" name="Google Shape;4490;p7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4"/>
              <p:cNvGrpSpPr/>
              <p:nvPr/>
            </p:nvGrpSpPr>
            <p:grpSpPr>
              <a:xfrm>
                <a:off x="4907119" y="3986039"/>
                <a:ext cx="33497" cy="28699"/>
                <a:chOff x="4907119" y="3986039"/>
                <a:chExt cx="33497" cy="28699"/>
              </a:xfrm>
            </p:grpSpPr>
            <p:sp>
              <p:nvSpPr>
                <p:cNvPr id="4493" name="Google Shape;4493;p7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4"/>
              <p:cNvGrpSpPr/>
              <p:nvPr/>
            </p:nvGrpSpPr>
            <p:grpSpPr>
              <a:xfrm>
                <a:off x="4911783" y="4048102"/>
                <a:ext cx="33591" cy="28762"/>
                <a:chOff x="4911783" y="4048102"/>
                <a:chExt cx="33591" cy="28762"/>
              </a:xfrm>
            </p:grpSpPr>
            <p:sp>
              <p:nvSpPr>
                <p:cNvPr id="4496" name="Google Shape;4496;p7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7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74"/>
              <p:cNvGrpSpPr/>
              <p:nvPr/>
            </p:nvGrpSpPr>
            <p:grpSpPr>
              <a:xfrm>
                <a:off x="4762623" y="3837847"/>
                <a:ext cx="42416" cy="36273"/>
                <a:chOff x="4762623" y="3837847"/>
                <a:chExt cx="42416" cy="36273"/>
              </a:xfrm>
            </p:grpSpPr>
            <p:sp>
              <p:nvSpPr>
                <p:cNvPr id="4501" name="Google Shape;4501;p7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74"/>
              <p:cNvGrpSpPr/>
              <p:nvPr/>
            </p:nvGrpSpPr>
            <p:grpSpPr>
              <a:xfrm>
                <a:off x="4746044" y="4104966"/>
                <a:ext cx="33497" cy="28699"/>
                <a:chOff x="4746044" y="4104966"/>
                <a:chExt cx="33497" cy="28699"/>
              </a:xfrm>
            </p:grpSpPr>
            <p:sp>
              <p:nvSpPr>
                <p:cNvPr id="4504" name="Google Shape;4504;p7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74"/>
              <p:cNvGrpSpPr/>
              <p:nvPr/>
            </p:nvGrpSpPr>
            <p:grpSpPr>
              <a:xfrm>
                <a:off x="4859646" y="4162554"/>
                <a:ext cx="33591" cy="28762"/>
                <a:chOff x="4859646" y="4162554"/>
                <a:chExt cx="33591" cy="28762"/>
              </a:xfrm>
            </p:grpSpPr>
            <p:sp>
              <p:nvSpPr>
                <p:cNvPr id="4507" name="Google Shape;4507;p7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9" name="Google Shape;4509;p74"/>
            <p:cNvGrpSpPr/>
            <p:nvPr/>
          </p:nvGrpSpPr>
          <p:grpSpPr>
            <a:xfrm>
              <a:off x="3597785" y="3274438"/>
              <a:ext cx="855610" cy="1122100"/>
              <a:chOff x="3597785" y="3274438"/>
              <a:chExt cx="855610" cy="1122100"/>
            </a:xfrm>
          </p:grpSpPr>
          <p:grpSp>
            <p:nvGrpSpPr>
              <p:cNvPr id="4510" name="Google Shape;4510;p74"/>
              <p:cNvGrpSpPr/>
              <p:nvPr/>
            </p:nvGrpSpPr>
            <p:grpSpPr>
              <a:xfrm>
                <a:off x="3617857" y="3284717"/>
                <a:ext cx="826785" cy="1099165"/>
                <a:chOff x="3617857" y="3284717"/>
                <a:chExt cx="826785" cy="1099165"/>
              </a:xfrm>
            </p:grpSpPr>
            <p:sp>
              <p:nvSpPr>
                <p:cNvPr id="4511" name="Google Shape;4511;p7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4"/>
              <p:cNvGrpSpPr/>
              <p:nvPr/>
            </p:nvGrpSpPr>
            <p:grpSpPr>
              <a:xfrm>
                <a:off x="4180904" y="4251758"/>
                <a:ext cx="37783" cy="32420"/>
                <a:chOff x="4180904" y="4251758"/>
                <a:chExt cx="37783" cy="32420"/>
              </a:xfrm>
            </p:grpSpPr>
            <p:sp>
              <p:nvSpPr>
                <p:cNvPr id="4568" name="Google Shape;4568;p7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4"/>
              <p:cNvGrpSpPr/>
              <p:nvPr/>
            </p:nvGrpSpPr>
            <p:grpSpPr>
              <a:xfrm>
                <a:off x="4201644" y="4081324"/>
                <a:ext cx="37783" cy="32364"/>
                <a:chOff x="4201644" y="4081324"/>
                <a:chExt cx="37783" cy="32364"/>
              </a:xfrm>
            </p:grpSpPr>
            <p:sp>
              <p:nvSpPr>
                <p:cNvPr id="4571" name="Google Shape;4571;p7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4"/>
              <p:cNvGrpSpPr/>
              <p:nvPr/>
            </p:nvGrpSpPr>
            <p:grpSpPr>
              <a:xfrm>
                <a:off x="4284416" y="3887428"/>
                <a:ext cx="37783" cy="32451"/>
                <a:chOff x="4284416" y="3887428"/>
                <a:chExt cx="37783" cy="32451"/>
              </a:xfrm>
            </p:grpSpPr>
            <p:sp>
              <p:nvSpPr>
                <p:cNvPr id="4574" name="Google Shape;4574;p7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4"/>
              <p:cNvGrpSpPr/>
              <p:nvPr/>
            </p:nvGrpSpPr>
            <p:grpSpPr>
              <a:xfrm>
                <a:off x="4223721" y="3860404"/>
                <a:ext cx="37870" cy="32364"/>
                <a:chOff x="4223721" y="3860404"/>
                <a:chExt cx="37870" cy="32364"/>
              </a:xfrm>
            </p:grpSpPr>
            <p:sp>
              <p:nvSpPr>
                <p:cNvPr id="4577" name="Google Shape;4577;p7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4"/>
              <p:cNvGrpSpPr/>
              <p:nvPr/>
            </p:nvGrpSpPr>
            <p:grpSpPr>
              <a:xfrm>
                <a:off x="4104889" y="3699242"/>
                <a:ext cx="37776" cy="32357"/>
                <a:chOff x="4104889" y="3699242"/>
                <a:chExt cx="37776" cy="32357"/>
              </a:xfrm>
            </p:grpSpPr>
            <p:sp>
              <p:nvSpPr>
                <p:cNvPr id="4580" name="Google Shape;4580;p7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74"/>
              <p:cNvGrpSpPr/>
              <p:nvPr/>
            </p:nvGrpSpPr>
            <p:grpSpPr>
              <a:xfrm>
                <a:off x="4143608" y="3475121"/>
                <a:ext cx="37878" cy="32420"/>
                <a:chOff x="4143608" y="3475121"/>
                <a:chExt cx="37878" cy="32420"/>
              </a:xfrm>
            </p:grpSpPr>
            <p:sp>
              <p:nvSpPr>
                <p:cNvPr id="4583" name="Google Shape;4583;p7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4"/>
              <p:cNvGrpSpPr/>
              <p:nvPr/>
            </p:nvGrpSpPr>
            <p:grpSpPr>
              <a:xfrm>
                <a:off x="4217248" y="3570893"/>
                <a:ext cx="37776" cy="32364"/>
                <a:chOff x="4217248" y="3570893"/>
                <a:chExt cx="37776" cy="32364"/>
              </a:xfrm>
            </p:grpSpPr>
            <p:sp>
              <p:nvSpPr>
                <p:cNvPr id="4586" name="Google Shape;4586;p7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74"/>
              <p:cNvGrpSpPr/>
              <p:nvPr/>
            </p:nvGrpSpPr>
            <p:grpSpPr>
              <a:xfrm>
                <a:off x="4255307" y="3431612"/>
                <a:ext cx="37776" cy="32451"/>
                <a:chOff x="4255307" y="3431612"/>
                <a:chExt cx="37776" cy="32451"/>
              </a:xfrm>
            </p:grpSpPr>
            <p:sp>
              <p:nvSpPr>
                <p:cNvPr id="4589" name="Google Shape;4589;p7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74"/>
              <p:cNvGrpSpPr/>
              <p:nvPr/>
            </p:nvGrpSpPr>
            <p:grpSpPr>
              <a:xfrm>
                <a:off x="3853052" y="3577398"/>
                <a:ext cx="37776" cy="32420"/>
                <a:chOff x="3853052" y="3577398"/>
                <a:chExt cx="37776" cy="32420"/>
              </a:xfrm>
            </p:grpSpPr>
            <p:sp>
              <p:nvSpPr>
                <p:cNvPr id="4592" name="Google Shape;4592;p7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74"/>
              <p:cNvGrpSpPr/>
              <p:nvPr/>
            </p:nvGrpSpPr>
            <p:grpSpPr>
              <a:xfrm>
                <a:off x="4039908" y="3412107"/>
                <a:ext cx="37776" cy="32357"/>
                <a:chOff x="4039908" y="3412107"/>
                <a:chExt cx="37776" cy="32357"/>
              </a:xfrm>
            </p:grpSpPr>
            <p:sp>
              <p:nvSpPr>
                <p:cNvPr id="4595" name="Google Shape;4595;p7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4"/>
              <p:cNvGrpSpPr/>
              <p:nvPr/>
            </p:nvGrpSpPr>
            <p:grpSpPr>
              <a:xfrm>
                <a:off x="4017360" y="3342061"/>
                <a:ext cx="37870" cy="32380"/>
                <a:chOff x="4017360" y="3342061"/>
                <a:chExt cx="37870" cy="32380"/>
              </a:xfrm>
            </p:grpSpPr>
            <p:sp>
              <p:nvSpPr>
                <p:cNvPr id="4598" name="Google Shape;4598;p7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7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74"/>
              <p:cNvGrpSpPr/>
              <p:nvPr/>
            </p:nvGrpSpPr>
            <p:grpSpPr>
              <a:xfrm>
                <a:off x="3750870" y="3418650"/>
                <a:ext cx="37776" cy="32380"/>
                <a:chOff x="3750870" y="3418650"/>
                <a:chExt cx="37776" cy="32380"/>
              </a:xfrm>
            </p:grpSpPr>
            <p:sp>
              <p:nvSpPr>
                <p:cNvPr id="4603" name="Google Shape;4603;p7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4"/>
              <p:cNvGrpSpPr/>
              <p:nvPr/>
            </p:nvGrpSpPr>
            <p:grpSpPr>
              <a:xfrm>
                <a:off x="3632509" y="3274438"/>
                <a:ext cx="37783" cy="32357"/>
                <a:chOff x="3632509" y="3274438"/>
                <a:chExt cx="37783" cy="32357"/>
              </a:xfrm>
            </p:grpSpPr>
            <p:sp>
              <p:nvSpPr>
                <p:cNvPr id="4606" name="Google Shape;4606;p7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4"/>
              <p:cNvGrpSpPr/>
              <p:nvPr/>
            </p:nvGrpSpPr>
            <p:grpSpPr>
              <a:xfrm>
                <a:off x="3906424" y="3297561"/>
                <a:ext cx="37776" cy="32451"/>
                <a:chOff x="3906424" y="3297561"/>
                <a:chExt cx="37776" cy="32451"/>
              </a:xfrm>
            </p:grpSpPr>
            <p:sp>
              <p:nvSpPr>
                <p:cNvPr id="4609" name="Google Shape;4609;p7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4"/>
              <p:cNvGrpSpPr/>
              <p:nvPr/>
            </p:nvGrpSpPr>
            <p:grpSpPr>
              <a:xfrm>
                <a:off x="3866084" y="3412107"/>
                <a:ext cx="37776" cy="32357"/>
                <a:chOff x="3866084" y="3412107"/>
                <a:chExt cx="37776" cy="32357"/>
              </a:xfrm>
            </p:grpSpPr>
            <p:sp>
              <p:nvSpPr>
                <p:cNvPr id="4612" name="Google Shape;4612;p7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74"/>
              <p:cNvGrpSpPr/>
              <p:nvPr/>
            </p:nvGrpSpPr>
            <p:grpSpPr>
              <a:xfrm>
                <a:off x="4023919" y="3766409"/>
                <a:ext cx="37783" cy="32357"/>
                <a:chOff x="4023919" y="3766409"/>
                <a:chExt cx="37783" cy="32357"/>
              </a:xfrm>
            </p:grpSpPr>
            <p:sp>
              <p:nvSpPr>
                <p:cNvPr id="4615" name="Google Shape;4615;p7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74"/>
              <p:cNvGrpSpPr/>
              <p:nvPr/>
            </p:nvGrpSpPr>
            <p:grpSpPr>
              <a:xfrm>
                <a:off x="3973882" y="3779449"/>
                <a:ext cx="37776" cy="32357"/>
                <a:chOff x="3973882" y="3779449"/>
                <a:chExt cx="37776" cy="32357"/>
              </a:xfrm>
            </p:grpSpPr>
            <p:sp>
              <p:nvSpPr>
                <p:cNvPr id="4618" name="Google Shape;4618;p7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4"/>
              <p:cNvGrpSpPr/>
              <p:nvPr/>
            </p:nvGrpSpPr>
            <p:grpSpPr>
              <a:xfrm>
                <a:off x="4073398" y="3838028"/>
                <a:ext cx="37776" cy="32380"/>
                <a:chOff x="4073398" y="3838028"/>
                <a:chExt cx="37776" cy="32380"/>
              </a:xfrm>
            </p:grpSpPr>
            <p:sp>
              <p:nvSpPr>
                <p:cNvPr id="4621" name="Google Shape;4621;p7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74"/>
              <p:cNvGrpSpPr/>
              <p:nvPr/>
            </p:nvGrpSpPr>
            <p:grpSpPr>
              <a:xfrm>
                <a:off x="4342672" y="4144496"/>
                <a:ext cx="37752" cy="32364"/>
                <a:chOff x="4342672" y="4144496"/>
                <a:chExt cx="37752" cy="32364"/>
              </a:xfrm>
            </p:grpSpPr>
            <p:sp>
              <p:nvSpPr>
                <p:cNvPr id="4624" name="Google Shape;4624;p7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4"/>
              <p:cNvGrpSpPr/>
              <p:nvPr/>
            </p:nvGrpSpPr>
            <p:grpSpPr>
              <a:xfrm>
                <a:off x="4406386" y="4056872"/>
                <a:ext cx="37783" cy="32364"/>
                <a:chOff x="4406386" y="4056872"/>
                <a:chExt cx="37783" cy="32364"/>
              </a:xfrm>
            </p:grpSpPr>
            <p:sp>
              <p:nvSpPr>
                <p:cNvPr id="4627" name="Google Shape;4627;p7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74"/>
              <p:cNvGrpSpPr/>
              <p:nvPr/>
            </p:nvGrpSpPr>
            <p:grpSpPr>
              <a:xfrm>
                <a:off x="4284416" y="4245254"/>
                <a:ext cx="37783" cy="32357"/>
                <a:chOff x="4284416" y="4245254"/>
                <a:chExt cx="37783" cy="32357"/>
              </a:xfrm>
            </p:grpSpPr>
            <p:sp>
              <p:nvSpPr>
                <p:cNvPr id="4630" name="Google Shape;4630;p7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74"/>
              <p:cNvGrpSpPr/>
              <p:nvPr/>
            </p:nvGrpSpPr>
            <p:grpSpPr>
              <a:xfrm>
                <a:off x="4219057" y="4331258"/>
                <a:ext cx="37776" cy="32364"/>
                <a:chOff x="4219057" y="4331258"/>
                <a:chExt cx="37776" cy="32364"/>
              </a:xfrm>
            </p:grpSpPr>
            <p:sp>
              <p:nvSpPr>
                <p:cNvPr id="4633" name="Google Shape;4633;p7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4"/>
              <p:cNvGrpSpPr/>
              <p:nvPr/>
            </p:nvGrpSpPr>
            <p:grpSpPr>
              <a:xfrm>
                <a:off x="4204122" y="4141688"/>
                <a:ext cx="33497" cy="28699"/>
                <a:chOff x="4204122" y="4141688"/>
                <a:chExt cx="33497" cy="28699"/>
              </a:xfrm>
            </p:grpSpPr>
            <p:sp>
              <p:nvSpPr>
                <p:cNvPr id="4636" name="Google Shape;4636;p7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74"/>
              <p:cNvGrpSpPr/>
              <p:nvPr/>
            </p:nvGrpSpPr>
            <p:grpSpPr>
              <a:xfrm>
                <a:off x="4301546" y="4003869"/>
                <a:ext cx="38916" cy="33324"/>
                <a:chOff x="4301546" y="4003869"/>
                <a:chExt cx="38916" cy="33324"/>
              </a:xfrm>
            </p:grpSpPr>
            <p:sp>
              <p:nvSpPr>
                <p:cNvPr id="4639" name="Google Shape;4639;p7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4"/>
              <p:cNvGrpSpPr/>
              <p:nvPr/>
            </p:nvGrpSpPr>
            <p:grpSpPr>
              <a:xfrm>
                <a:off x="4210681" y="3924669"/>
                <a:ext cx="36549" cy="31366"/>
                <a:chOff x="4210681" y="3924669"/>
                <a:chExt cx="36549" cy="31366"/>
              </a:xfrm>
            </p:grpSpPr>
            <p:sp>
              <p:nvSpPr>
                <p:cNvPr id="4642" name="Google Shape;4642;p7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74"/>
              <p:cNvGrpSpPr/>
              <p:nvPr/>
            </p:nvGrpSpPr>
            <p:grpSpPr>
              <a:xfrm>
                <a:off x="3987771" y="3628874"/>
                <a:ext cx="31499" cy="26993"/>
                <a:chOff x="3987771" y="3628874"/>
                <a:chExt cx="31499" cy="26993"/>
              </a:xfrm>
            </p:grpSpPr>
            <p:sp>
              <p:nvSpPr>
                <p:cNvPr id="4645" name="Google Shape;4645;p7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74"/>
              <p:cNvGrpSpPr/>
              <p:nvPr/>
            </p:nvGrpSpPr>
            <p:grpSpPr>
              <a:xfrm>
                <a:off x="4087382" y="3775674"/>
                <a:ext cx="31405" cy="26898"/>
                <a:chOff x="4087382" y="3775674"/>
                <a:chExt cx="31405" cy="26898"/>
              </a:xfrm>
            </p:grpSpPr>
            <p:sp>
              <p:nvSpPr>
                <p:cNvPr id="4648" name="Google Shape;4648;p7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74"/>
              <p:cNvGrpSpPr/>
              <p:nvPr/>
            </p:nvGrpSpPr>
            <p:grpSpPr>
              <a:xfrm>
                <a:off x="4118873" y="3856637"/>
                <a:ext cx="31405" cy="26906"/>
                <a:chOff x="4118873" y="3856637"/>
                <a:chExt cx="31405" cy="26906"/>
              </a:xfrm>
            </p:grpSpPr>
            <p:sp>
              <p:nvSpPr>
                <p:cNvPr id="4651" name="Google Shape;4651;p7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4"/>
              <p:cNvGrpSpPr/>
              <p:nvPr/>
            </p:nvGrpSpPr>
            <p:grpSpPr>
              <a:xfrm>
                <a:off x="4168541" y="3639523"/>
                <a:ext cx="31499" cy="26906"/>
                <a:chOff x="4168541" y="3639523"/>
                <a:chExt cx="31499" cy="26906"/>
              </a:xfrm>
            </p:grpSpPr>
            <p:sp>
              <p:nvSpPr>
                <p:cNvPr id="4654" name="Google Shape;4654;p7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4"/>
              <p:cNvGrpSpPr/>
              <p:nvPr/>
            </p:nvGrpSpPr>
            <p:grpSpPr>
              <a:xfrm>
                <a:off x="3965789" y="3393545"/>
                <a:ext cx="31405" cy="26945"/>
                <a:chOff x="3965789" y="3393545"/>
                <a:chExt cx="31405" cy="26945"/>
              </a:xfrm>
            </p:grpSpPr>
            <p:sp>
              <p:nvSpPr>
                <p:cNvPr id="4657" name="Google Shape;4657;p7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4"/>
              <p:cNvGrpSpPr/>
              <p:nvPr/>
            </p:nvGrpSpPr>
            <p:grpSpPr>
              <a:xfrm>
                <a:off x="3925166" y="3491008"/>
                <a:ext cx="31405" cy="27001"/>
                <a:chOff x="3925166" y="3491008"/>
                <a:chExt cx="31405" cy="27001"/>
              </a:xfrm>
            </p:grpSpPr>
            <p:sp>
              <p:nvSpPr>
                <p:cNvPr id="4660" name="Google Shape;4660;p7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4"/>
              <p:cNvGrpSpPr/>
              <p:nvPr/>
            </p:nvGrpSpPr>
            <p:grpSpPr>
              <a:xfrm>
                <a:off x="3682845" y="3340976"/>
                <a:ext cx="31397" cy="26898"/>
                <a:chOff x="3682845" y="3340976"/>
                <a:chExt cx="31397" cy="26898"/>
              </a:xfrm>
            </p:grpSpPr>
            <p:sp>
              <p:nvSpPr>
                <p:cNvPr id="4663" name="Google Shape;4663;p7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4"/>
              <p:cNvGrpSpPr/>
              <p:nvPr/>
            </p:nvGrpSpPr>
            <p:grpSpPr>
              <a:xfrm>
                <a:off x="3795393" y="3353725"/>
                <a:ext cx="31499" cy="26993"/>
                <a:chOff x="3795393" y="3353725"/>
                <a:chExt cx="31499" cy="26993"/>
              </a:xfrm>
            </p:grpSpPr>
            <p:sp>
              <p:nvSpPr>
                <p:cNvPr id="4666" name="Google Shape;4666;p7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4"/>
              <p:cNvGrpSpPr/>
              <p:nvPr/>
            </p:nvGrpSpPr>
            <p:grpSpPr>
              <a:xfrm>
                <a:off x="4176909" y="4363221"/>
                <a:ext cx="38924" cy="33316"/>
                <a:chOff x="4176909" y="4363221"/>
                <a:chExt cx="38924" cy="33316"/>
              </a:xfrm>
            </p:grpSpPr>
            <p:sp>
              <p:nvSpPr>
                <p:cNvPr id="4669" name="Google Shape;4669;p7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74"/>
              <p:cNvGrpSpPr/>
              <p:nvPr/>
            </p:nvGrpSpPr>
            <p:grpSpPr>
              <a:xfrm>
                <a:off x="4226191" y="4007660"/>
                <a:ext cx="33560" cy="28770"/>
                <a:chOff x="4226191" y="4007660"/>
                <a:chExt cx="33560" cy="28770"/>
              </a:xfrm>
            </p:grpSpPr>
            <p:sp>
              <p:nvSpPr>
                <p:cNvPr id="4672" name="Google Shape;4672;p7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4"/>
              <p:cNvGrpSpPr/>
              <p:nvPr/>
            </p:nvGrpSpPr>
            <p:grpSpPr>
              <a:xfrm>
                <a:off x="3597785" y="3377045"/>
                <a:ext cx="33591" cy="28699"/>
                <a:chOff x="3597785" y="3377045"/>
                <a:chExt cx="33591" cy="28699"/>
              </a:xfrm>
            </p:grpSpPr>
            <p:sp>
              <p:nvSpPr>
                <p:cNvPr id="4675" name="Google Shape;4675;p7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4"/>
              <p:cNvGrpSpPr/>
              <p:nvPr/>
            </p:nvGrpSpPr>
            <p:grpSpPr>
              <a:xfrm>
                <a:off x="3887870" y="3669796"/>
                <a:ext cx="33591" cy="28692"/>
                <a:chOff x="3887870" y="3669796"/>
                <a:chExt cx="33591" cy="28692"/>
              </a:xfrm>
            </p:grpSpPr>
            <p:sp>
              <p:nvSpPr>
                <p:cNvPr id="4678" name="Google Shape;4678;p7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4"/>
              <p:cNvGrpSpPr/>
              <p:nvPr/>
            </p:nvGrpSpPr>
            <p:grpSpPr>
              <a:xfrm>
                <a:off x="3818320" y="3481625"/>
                <a:ext cx="33497" cy="28770"/>
                <a:chOff x="3818320" y="3481625"/>
                <a:chExt cx="33497" cy="28770"/>
              </a:xfrm>
            </p:grpSpPr>
            <p:sp>
              <p:nvSpPr>
                <p:cNvPr id="4681" name="Google Shape;4681;p7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4"/>
              <p:cNvGrpSpPr/>
              <p:nvPr/>
            </p:nvGrpSpPr>
            <p:grpSpPr>
              <a:xfrm>
                <a:off x="4278139" y="4120948"/>
                <a:ext cx="37492" cy="32129"/>
                <a:chOff x="4278139" y="4120948"/>
                <a:chExt cx="37492" cy="32129"/>
              </a:xfrm>
            </p:grpSpPr>
            <p:sp>
              <p:nvSpPr>
                <p:cNvPr id="4684" name="Google Shape;4684;p7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4"/>
              <p:cNvGrpSpPr/>
              <p:nvPr/>
            </p:nvGrpSpPr>
            <p:grpSpPr>
              <a:xfrm>
                <a:off x="4419898" y="3977388"/>
                <a:ext cx="33497" cy="28692"/>
                <a:chOff x="4419898" y="3977388"/>
                <a:chExt cx="33497" cy="28692"/>
              </a:xfrm>
            </p:grpSpPr>
            <p:sp>
              <p:nvSpPr>
                <p:cNvPr id="4687" name="Google Shape;4687;p7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4"/>
              <p:cNvGrpSpPr/>
              <p:nvPr/>
            </p:nvGrpSpPr>
            <p:grpSpPr>
              <a:xfrm>
                <a:off x="4158930" y="4034684"/>
                <a:ext cx="33497" cy="28762"/>
                <a:chOff x="4158930" y="4034684"/>
                <a:chExt cx="33497" cy="28762"/>
              </a:xfrm>
            </p:grpSpPr>
            <p:sp>
              <p:nvSpPr>
                <p:cNvPr id="4690" name="Google Shape;4690;p7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4"/>
              <p:cNvGrpSpPr/>
              <p:nvPr/>
            </p:nvGrpSpPr>
            <p:grpSpPr>
              <a:xfrm>
                <a:off x="4134949" y="3957049"/>
                <a:ext cx="33497" cy="28770"/>
                <a:chOff x="4134949" y="3957049"/>
                <a:chExt cx="33497" cy="28770"/>
              </a:xfrm>
            </p:grpSpPr>
            <p:sp>
              <p:nvSpPr>
                <p:cNvPr id="4693" name="Google Shape;4693;p7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4"/>
              <p:cNvGrpSpPr/>
              <p:nvPr/>
            </p:nvGrpSpPr>
            <p:grpSpPr>
              <a:xfrm>
                <a:off x="4193653" y="4184403"/>
                <a:ext cx="43580" cy="37264"/>
                <a:chOff x="4193653" y="4184403"/>
                <a:chExt cx="43580" cy="37264"/>
              </a:xfrm>
            </p:grpSpPr>
            <p:sp>
              <p:nvSpPr>
                <p:cNvPr id="4696" name="Google Shape;4696;p7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4"/>
              <p:cNvGrpSpPr/>
              <p:nvPr/>
            </p:nvGrpSpPr>
            <p:grpSpPr>
              <a:xfrm>
                <a:off x="4343600" y="3943844"/>
                <a:ext cx="43580" cy="37312"/>
                <a:chOff x="4343600" y="3943844"/>
                <a:chExt cx="43580" cy="37312"/>
              </a:xfrm>
            </p:grpSpPr>
            <p:sp>
              <p:nvSpPr>
                <p:cNvPr id="4699" name="Google Shape;4699;p7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4"/>
              <p:cNvGrpSpPr/>
              <p:nvPr/>
            </p:nvGrpSpPr>
            <p:grpSpPr>
              <a:xfrm>
                <a:off x="4172339" y="3381693"/>
                <a:ext cx="31499" cy="27001"/>
                <a:chOff x="4172339" y="3381693"/>
                <a:chExt cx="31499" cy="27001"/>
              </a:xfrm>
            </p:grpSpPr>
            <p:sp>
              <p:nvSpPr>
                <p:cNvPr id="4702" name="Google Shape;4702;p7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grpSp>
        <p:nvGrpSpPr>
          <p:cNvPr id="4708" name="Google Shape;4708;p75"/>
          <p:cNvGrpSpPr/>
          <p:nvPr/>
        </p:nvGrpSpPr>
        <p:grpSpPr>
          <a:xfrm>
            <a:off x="729274" y="969771"/>
            <a:ext cx="2507799" cy="206239"/>
            <a:chOff x="106648" y="895722"/>
            <a:chExt cx="4481413" cy="374300"/>
          </a:xfrm>
        </p:grpSpPr>
        <p:grpSp>
          <p:nvGrpSpPr>
            <p:cNvPr id="4709" name="Google Shape;4709;p75"/>
            <p:cNvGrpSpPr/>
            <p:nvPr/>
          </p:nvGrpSpPr>
          <p:grpSpPr>
            <a:xfrm>
              <a:off x="2233276" y="895722"/>
              <a:ext cx="1082667" cy="223591"/>
              <a:chOff x="4808316" y="2800065"/>
              <a:chExt cx="1999386" cy="412910"/>
            </a:xfrm>
          </p:grpSpPr>
          <p:sp>
            <p:nvSpPr>
              <p:cNvPr id="4710" name="Google Shape;4710;p7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1" name="Google Shape;4711;p75"/>
              <p:cNvGrpSpPr/>
              <p:nvPr/>
            </p:nvGrpSpPr>
            <p:grpSpPr>
              <a:xfrm>
                <a:off x="4808316" y="2800065"/>
                <a:ext cx="92400" cy="411825"/>
                <a:chOff x="845575" y="2563700"/>
                <a:chExt cx="92400" cy="411825"/>
              </a:xfrm>
            </p:grpSpPr>
            <p:cxnSp>
              <p:nvCxnSpPr>
                <p:cNvPr id="4712" name="Google Shape;4712;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13" name="Google Shape;4713;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4" name="Google Shape;4714;p75"/>
            <p:cNvGrpSpPr/>
            <p:nvPr/>
          </p:nvGrpSpPr>
          <p:grpSpPr>
            <a:xfrm>
              <a:off x="106648" y="895722"/>
              <a:ext cx="1088401" cy="223591"/>
              <a:chOff x="881025" y="2800065"/>
              <a:chExt cx="2009975" cy="412910"/>
            </a:xfrm>
          </p:grpSpPr>
          <p:sp>
            <p:nvSpPr>
              <p:cNvPr id="4715" name="Google Shape;4715;p7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75"/>
              <p:cNvGrpSpPr/>
              <p:nvPr/>
            </p:nvGrpSpPr>
            <p:grpSpPr>
              <a:xfrm>
                <a:off x="881025" y="2800065"/>
                <a:ext cx="92400" cy="411825"/>
                <a:chOff x="845575" y="2563700"/>
                <a:chExt cx="92400" cy="411825"/>
              </a:xfrm>
            </p:grpSpPr>
            <p:cxnSp>
              <p:nvCxnSpPr>
                <p:cNvPr id="4717" name="Google Shape;4717;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18" name="Google Shape;4718;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9" name="Google Shape;4719;p75"/>
            <p:cNvGrpSpPr/>
            <p:nvPr/>
          </p:nvGrpSpPr>
          <p:grpSpPr>
            <a:xfrm>
              <a:off x="1172346" y="1047018"/>
              <a:ext cx="1083151" cy="223003"/>
              <a:chOff x="2849073" y="3079467"/>
              <a:chExt cx="2000279" cy="411825"/>
            </a:xfrm>
          </p:grpSpPr>
          <p:sp>
            <p:nvSpPr>
              <p:cNvPr id="4720" name="Google Shape;4720;p7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75"/>
              <p:cNvGrpSpPr/>
              <p:nvPr/>
            </p:nvGrpSpPr>
            <p:grpSpPr>
              <a:xfrm rot="10800000">
                <a:off x="2849073" y="3079467"/>
                <a:ext cx="92400" cy="411825"/>
                <a:chOff x="2070100" y="2563700"/>
                <a:chExt cx="92400" cy="411825"/>
              </a:xfrm>
            </p:grpSpPr>
            <p:cxnSp>
              <p:nvCxnSpPr>
                <p:cNvPr id="4722" name="Google Shape;4722;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23" name="Google Shape;4723;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4" name="Google Shape;4724;p75"/>
            <p:cNvGrpSpPr/>
            <p:nvPr/>
          </p:nvGrpSpPr>
          <p:grpSpPr>
            <a:xfrm>
              <a:off x="3290132" y="1047018"/>
              <a:ext cx="1297929" cy="223003"/>
              <a:chOff x="6760035" y="3079467"/>
              <a:chExt cx="2396914" cy="411825"/>
            </a:xfrm>
          </p:grpSpPr>
          <p:sp>
            <p:nvSpPr>
              <p:cNvPr id="4725" name="Google Shape;4725;p7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75"/>
              <p:cNvGrpSpPr/>
              <p:nvPr/>
            </p:nvGrpSpPr>
            <p:grpSpPr>
              <a:xfrm rot="10800000">
                <a:off x="6760035" y="3079467"/>
                <a:ext cx="92400" cy="411825"/>
                <a:chOff x="2070100" y="2563700"/>
                <a:chExt cx="92400" cy="411825"/>
              </a:xfrm>
            </p:grpSpPr>
            <p:cxnSp>
              <p:nvCxnSpPr>
                <p:cNvPr id="4727" name="Google Shape;4727;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28" name="Google Shape;4728;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9" name="Google Shape;4729;p75"/>
          <p:cNvGrpSpPr/>
          <p:nvPr/>
        </p:nvGrpSpPr>
        <p:grpSpPr>
          <a:xfrm>
            <a:off x="2147036" y="3369142"/>
            <a:ext cx="1086701" cy="799429"/>
            <a:chOff x="2183288" y="3555572"/>
            <a:chExt cx="1136241" cy="835873"/>
          </a:xfrm>
        </p:grpSpPr>
        <p:sp>
          <p:nvSpPr>
            <p:cNvPr id="4730" name="Google Shape;4730;p7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75"/>
            <p:cNvGrpSpPr/>
            <p:nvPr/>
          </p:nvGrpSpPr>
          <p:grpSpPr>
            <a:xfrm>
              <a:off x="2205895" y="3637269"/>
              <a:ext cx="1089848" cy="724993"/>
              <a:chOff x="2205895" y="3637269"/>
              <a:chExt cx="1089848" cy="724993"/>
            </a:xfrm>
          </p:grpSpPr>
          <p:sp>
            <p:nvSpPr>
              <p:cNvPr id="4732" name="Google Shape;4732;p7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8" name="Google Shape;4738;p7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7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40" name="Google Shape;4740;p75"/>
            <p:cNvGrpSpPr/>
            <p:nvPr/>
          </p:nvGrpSpPr>
          <p:grpSpPr>
            <a:xfrm>
              <a:off x="3173850" y="3779426"/>
              <a:ext cx="145679" cy="70048"/>
              <a:chOff x="3173850" y="3779426"/>
              <a:chExt cx="145679" cy="70048"/>
            </a:xfrm>
          </p:grpSpPr>
          <p:cxnSp>
            <p:nvCxnSpPr>
              <p:cNvPr id="4741" name="Google Shape;4741;p7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42" name="Google Shape;4742;p7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5"/>
            <p:cNvGrpSpPr/>
            <p:nvPr/>
          </p:nvGrpSpPr>
          <p:grpSpPr>
            <a:xfrm>
              <a:off x="2183288" y="4139483"/>
              <a:ext cx="145133" cy="70048"/>
              <a:chOff x="2183288" y="4139483"/>
              <a:chExt cx="145133" cy="70048"/>
            </a:xfrm>
          </p:grpSpPr>
          <p:cxnSp>
            <p:nvCxnSpPr>
              <p:cNvPr id="4744" name="Google Shape;4744;p7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45" name="Google Shape;4745;p7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6" name="Google Shape;4746;p7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7" name="Google Shape;4747;p7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48" name="Google Shape;4748;p75"/>
            <p:cNvGrpSpPr/>
            <p:nvPr/>
          </p:nvGrpSpPr>
          <p:grpSpPr>
            <a:xfrm>
              <a:off x="2943836" y="4268886"/>
              <a:ext cx="60717" cy="122559"/>
              <a:chOff x="2943836" y="4268886"/>
              <a:chExt cx="60717" cy="122559"/>
            </a:xfrm>
          </p:grpSpPr>
          <p:sp>
            <p:nvSpPr>
              <p:cNvPr id="4749" name="Google Shape;4749;p7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0" name="Google Shape;4750;p7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51" name="Google Shape;4751;p75"/>
          <p:cNvGrpSpPr/>
          <p:nvPr/>
        </p:nvGrpSpPr>
        <p:grpSpPr>
          <a:xfrm>
            <a:off x="3409981" y="1290142"/>
            <a:ext cx="1675870" cy="758251"/>
            <a:chOff x="3530532" y="1496185"/>
            <a:chExt cx="1562000" cy="706730"/>
          </a:xfrm>
        </p:grpSpPr>
        <p:cxnSp>
          <p:nvCxnSpPr>
            <p:cNvPr id="4752" name="Google Shape;4752;p7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53" name="Google Shape;4753;p75"/>
            <p:cNvGrpSpPr/>
            <p:nvPr/>
          </p:nvGrpSpPr>
          <p:grpSpPr>
            <a:xfrm>
              <a:off x="3530532" y="1496185"/>
              <a:ext cx="323430" cy="463587"/>
              <a:chOff x="3530532" y="1496185"/>
              <a:chExt cx="323430" cy="463587"/>
            </a:xfrm>
          </p:grpSpPr>
          <p:grpSp>
            <p:nvGrpSpPr>
              <p:cNvPr id="4754" name="Google Shape;4754;p75"/>
              <p:cNvGrpSpPr/>
              <p:nvPr/>
            </p:nvGrpSpPr>
            <p:grpSpPr>
              <a:xfrm>
                <a:off x="3567462" y="1496185"/>
                <a:ext cx="286500" cy="361376"/>
                <a:chOff x="3567462" y="1496185"/>
                <a:chExt cx="286500" cy="361376"/>
              </a:xfrm>
            </p:grpSpPr>
            <p:cxnSp>
              <p:nvCxnSpPr>
                <p:cNvPr id="4755" name="Google Shape;4755;p7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56" name="Google Shape;4756;p7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7" name="Google Shape;4757;p7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5"/>
            <p:cNvGrpSpPr/>
            <p:nvPr/>
          </p:nvGrpSpPr>
          <p:grpSpPr>
            <a:xfrm>
              <a:off x="3891569" y="1779209"/>
              <a:ext cx="323945" cy="423706"/>
              <a:chOff x="3891569" y="1779209"/>
              <a:chExt cx="323945" cy="423706"/>
            </a:xfrm>
          </p:grpSpPr>
          <p:grpSp>
            <p:nvGrpSpPr>
              <p:cNvPr id="4759" name="Google Shape;4759;p75"/>
              <p:cNvGrpSpPr/>
              <p:nvPr/>
            </p:nvGrpSpPr>
            <p:grpSpPr>
              <a:xfrm>
                <a:off x="3929014" y="1881638"/>
                <a:ext cx="286500" cy="321278"/>
                <a:chOff x="3929014" y="1881638"/>
                <a:chExt cx="286500" cy="321278"/>
              </a:xfrm>
            </p:grpSpPr>
            <p:cxnSp>
              <p:nvCxnSpPr>
                <p:cNvPr id="4760" name="Google Shape;4760;p7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61" name="Google Shape;4761;p7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2" name="Google Shape;4762;p7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75"/>
            <p:cNvGrpSpPr/>
            <p:nvPr/>
          </p:nvGrpSpPr>
          <p:grpSpPr>
            <a:xfrm>
              <a:off x="4252606" y="1496185"/>
              <a:ext cx="324721" cy="463587"/>
              <a:chOff x="4252606" y="1496185"/>
              <a:chExt cx="324721" cy="463587"/>
            </a:xfrm>
          </p:grpSpPr>
          <p:grpSp>
            <p:nvGrpSpPr>
              <p:cNvPr id="4764" name="Google Shape;4764;p75"/>
              <p:cNvGrpSpPr/>
              <p:nvPr/>
            </p:nvGrpSpPr>
            <p:grpSpPr>
              <a:xfrm>
                <a:off x="4290828" y="1496185"/>
                <a:ext cx="286500" cy="361376"/>
                <a:chOff x="4290828" y="1496185"/>
                <a:chExt cx="286500" cy="361376"/>
              </a:xfrm>
            </p:grpSpPr>
            <p:cxnSp>
              <p:nvCxnSpPr>
                <p:cNvPr id="4765" name="Google Shape;4765;p7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66" name="Google Shape;4766;p7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7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5"/>
            <p:cNvGrpSpPr/>
            <p:nvPr/>
          </p:nvGrpSpPr>
          <p:grpSpPr>
            <a:xfrm>
              <a:off x="4613643" y="1763716"/>
              <a:ext cx="325308" cy="439200"/>
              <a:chOff x="4613643" y="1763716"/>
              <a:chExt cx="325308" cy="439200"/>
            </a:xfrm>
          </p:grpSpPr>
          <p:grpSp>
            <p:nvGrpSpPr>
              <p:cNvPr id="4769" name="Google Shape;4769;p75"/>
              <p:cNvGrpSpPr/>
              <p:nvPr/>
            </p:nvGrpSpPr>
            <p:grpSpPr>
              <a:xfrm>
                <a:off x="4652451" y="1879538"/>
                <a:ext cx="286500" cy="323378"/>
                <a:chOff x="4652451" y="1879538"/>
                <a:chExt cx="286500" cy="323378"/>
              </a:xfrm>
            </p:grpSpPr>
            <p:cxnSp>
              <p:nvCxnSpPr>
                <p:cNvPr id="4770" name="Google Shape;4770;p7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71" name="Google Shape;4771;p7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2" name="Google Shape;4772;p7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3" name="Google Shape;4773;p75"/>
          <p:cNvGrpSpPr/>
          <p:nvPr/>
        </p:nvGrpSpPr>
        <p:grpSpPr>
          <a:xfrm>
            <a:off x="3421841" y="2143768"/>
            <a:ext cx="1652173" cy="391517"/>
            <a:chOff x="3512551" y="2358270"/>
            <a:chExt cx="1597383" cy="378533"/>
          </a:xfrm>
        </p:grpSpPr>
        <p:cxnSp>
          <p:nvCxnSpPr>
            <p:cNvPr id="4774" name="Google Shape;4774;p75"/>
            <p:cNvCxnSpPr>
              <a:stCxn id="4775" idx="6"/>
              <a:endCxn id="477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77" name="Google Shape;4777;p75"/>
            <p:cNvGrpSpPr/>
            <p:nvPr/>
          </p:nvGrpSpPr>
          <p:grpSpPr>
            <a:xfrm>
              <a:off x="3512551" y="2358270"/>
              <a:ext cx="225647" cy="307714"/>
              <a:chOff x="2182679" y="2004714"/>
              <a:chExt cx="792300" cy="1080458"/>
            </a:xfrm>
          </p:grpSpPr>
          <p:cxnSp>
            <p:nvCxnSpPr>
              <p:cNvPr id="4778" name="Google Shape;4778;p75"/>
              <p:cNvCxnSpPr>
                <a:stCxn id="477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75" name="Google Shape;4775;p7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5"/>
            <p:cNvGrpSpPr/>
            <p:nvPr/>
          </p:nvGrpSpPr>
          <p:grpSpPr>
            <a:xfrm>
              <a:off x="3969644" y="2440153"/>
              <a:ext cx="225853" cy="296651"/>
              <a:chOff x="3775710" y="1729289"/>
              <a:chExt cx="136500" cy="179289"/>
            </a:xfrm>
          </p:grpSpPr>
          <p:cxnSp>
            <p:nvCxnSpPr>
              <p:cNvPr id="4781" name="Google Shape;4781;p7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82" name="Google Shape;4782;p7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5"/>
            <p:cNvGrpSpPr/>
            <p:nvPr/>
          </p:nvGrpSpPr>
          <p:grpSpPr>
            <a:xfrm>
              <a:off x="4427051" y="2358270"/>
              <a:ext cx="225647" cy="307714"/>
              <a:chOff x="5393704" y="2004714"/>
              <a:chExt cx="792300" cy="1080458"/>
            </a:xfrm>
          </p:grpSpPr>
          <p:cxnSp>
            <p:nvCxnSpPr>
              <p:cNvPr id="4785" name="Google Shape;4785;p75"/>
              <p:cNvCxnSpPr>
                <a:stCxn id="478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87" name="Google Shape;4787;p7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5"/>
            <p:cNvGrpSpPr/>
            <p:nvPr/>
          </p:nvGrpSpPr>
          <p:grpSpPr>
            <a:xfrm>
              <a:off x="4884287" y="2440252"/>
              <a:ext cx="225647" cy="296532"/>
              <a:chOff x="6999166" y="2292572"/>
              <a:chExt cx="792300" cy="1041192"/>
            </a:xfrm>
          </p:grpSpPr>
          <p:cxnSp>
            <p:nvCxnSpPr>
              <p:cNvPr id="4789" name="Google Shape;4789;p7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76" name="Google Shape;4776;p7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1" name="Google Shape;4791;p75"/>
          <p:cNvGrpSpPr/>
          <p:nvPr/>
        </p:nvGrpSpPr>
        <p:grpSpPr>
          <a:xfrm>
            <a:off x="6842649" y="979967"/>
            <a:ext cx="1581844" cy="732818"/>
            <a:chOff x="634175" y="2986275"/>
            <a:chExt cx="3147949" cy="1458344"/>
          </a:xfrm>
        </p:grpSpPr>
        <p:cxnSp>
          <p:nvCxnSpPr>
            <p:cNvPr id="4792" name="Google Shape;4792;p75"/>
            <p:cNvCxnSpPr>
              <a:stCxn id="4793" idx="4"/>
              <a:endCxn id="479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95" name="Google Shape;4795;p75"/>
            <p:cNvCxnSpPr>
              <a:stCxn id="4794" idx="0"/>
              <a:endCxn id="479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97" name="Google Shape;4797;p75"/>
            <p:cNvCxnSpPr>
              <a:stCxn id="4796" idx="4"/>
              <a:endCxn id="479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99" name="Google Shape;4799;p75"/>
            <p:cNvCxnSpPr>
              <a:stCxn id="4798" idx="0"/>
              <a:endCxn id="480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00" name="Google Shape;4800;p7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6" name="Google Shape;4796;p7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3" name="Google Shape;4793;p7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8" name="Google Shape;4798;p7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94" name="Google Shape;4794;p7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01" name="Google Shape;4801;p75"/>
          <p:cNvGrpSpPr/>
          <p:nvPr/>
        </p:nvGrpSpPr>
        <p:grpSpPr>
          <a:xfrm>
            <a:off x="3410364" y="2674277"/>
            <a:ext cx="1675128" cy="313674"/>
            <a:chOff x="998425" y="1182125"/>
            <a:chExt cx="1065400" cy="199500"/>
          </a:xfrm>
        </p:grpSpPr>
        <p:sp>
          <p:nvSpPr>
            <p:cNvPr id="4802" name="Google Shape;4802;p7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5"/>
          <p:cNvGrpSpPr/>
          <p:nvPr/>
        </p:nvGrpSpPr>
        <p:grpSpPr>
          <a:xfrm>
            <a:off x="3410363" y="3630244"/>
            <a:ext cx="1675129" cy="525345"/>
            <a:chOff x="5194708" y="3484366"/>
            <a:chExt cx="3148148" cy="987304"/>
          </a:xfrm>
        </p:grpSpPr>
        <p:grpSp>
          <p:nvGrpSpPr>
            <p:cNvPr id="4808" name="Google Shape;4808;p75"/>
            <p:cNvGrpSpPr/>
            <p:nvPr/>
          </p:nvGrpSpPr>
          <p:grpSpPr>
            <a:xfrm>
              <a:off x="7531521" y="3484366"/>
              <a:ext cx="811335" cy="987304"/>
              <a:chOff x="3379425" y="1617275"/>
              <a:chExt cx="1090650" cy="1327200"/>
            </a:xfrm>
          </p:grpSpPr>
          <p:sp>
            <p:nvSpPr>
              <p:cNvPr id="4809" name="Google Shape;4809;p7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5"/>
            <p:cNvGrpSpPr/>
            <p:nvPr/>
          </p:nvGrpSpPr>
          <p:grpSpPr>
            <a:xfrm>
              <a:off x="6752546" y="3484366"/>
              <a:ext cx="811428" cy="987304"/>
              <a:chOff x="2332275" y="1617275"/>
              <a:chExt cx="1090775" cy="1327200"/>
            </a:xfrm>
          </p:grpSpPr>
          <p:sp>
            <p:nvSpPr>
              <p:cNvPr id="4813" name="Google Shape;4813;p7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5"/>
            <p:cNvGrpSpPr/>
            <p:nvPr/>
          </p:nvGrpSpPr>
          <p:grpSpPr>
            <a:xfrm>
              <a:off x="5973664" y="3484366"/>
              <a:ext cx="811335" cy="987304"/>
              <a:chOff x="1285250" y="1617275"/>
              <a:chExt cx="1090650" cy="1327200"/>
            </a:xfrm>
          </p:grpSpPr>
          <p:sp>
            <p:nvSpPr>
              <p:cNvPr id="4817" name="Google Shape;4817;p7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5"/>
            <p:cNvGrpSpPr/>
            <p:nvPr/>
          </p:nvGrpSpPr>
          <p:grpSpPr>
            <a:xfrm>
              <a:off x="5194708" y="3484366"/>
              <a:ext cx="811409" cy="987304"/>
              <a:chOff x="238125" y="1617275"/>
              <a:chExt cx="1090750" cy="1327200"/>
            </a:xfrm>
          </p:grpSpPr>
          <p:sp>
            <p:nvSpPr>
              <p:cNvPr id="4821" name="Google Shape;4821;p7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75"/>
          <p:cNvGrpSpPr/>
          <p:nvPr/>
        </p:nvGrpSpPr>
        <p:grpSpPr>
          <a:xfrm>
            <a:off x="6844048" y="2276133"/>
            <a:ext cx="1579046" cy="522230"/>
            <a:chOff x="6853641" y="2534077"/>
            <a:chExt cx="1515545" cy="501229"/>
          </a:xfrm>
        </p:grpSpPr>
        <p:grpSp>
          <p:nvGrpSpPr>
            <p:cNvPr id="4825" name="Google Shape;4825;p75"/>
            <p:cNvGrpSpPr/>
            <p:nvPr/>
          </p:nvGrpSpPr>
          <p:grpSpPr>
            <a:xfrm>
              <a:off x="6853641" y="2618923"/>
              <a:ext cx="1515545" cy="324556"/>
              <a:chOff x="6853641" y="2618923"/>
              <a:chExt cx="1515545" cy="324556"/>
            </a:xfrm>
          </p:grpSpPr>
          <p:sp>
            <p:nvSpPr>
              <p:cNvPr id="4826" name="Google Shape;4826;p7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7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75"/>
          <p:cNvGrpSpPr/>
          <p:nvPr/>
        </p:nvGrpSpPr>
        <p:grpSpPr>
          <a:xfrm>
            <a:off x="3438940" y="3151173"/>
            <a:ext cx="1617976" cy="346616"/>
            <a:chOff x="1808063" y="4294338"/>
            <a:chExt cx="3370782" cy="721817"/>
          </a:xfrm>
        </p:grpSpPr>
        <p:sp>
          <p:nvSpPr>
            <p:cNvPr id="4837" name="Google Shape;4837;p7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5"/>
          <p:cNvGrpSpPr/>
          <p:nvPr/>
        </p:nvGrpSpPr>
        <p:grpSpPr>
          <a:xfrm>
            <a:off x="5264936" y="3817923"/>
            <a:ext cx="1417067" cy="350605"/>
            <a:chOff x="4234950" y="2101012"/>
            <a:chExt cx="4219974" cy="1044090"/>
          </a:xfrm>
        </p:grpSpPr>
        <p:sp>
          <p:nvSpPr>
            <p:cNvPr id="4848" name="Google Shape;4848;p7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5"/>
          <p:cNvGrpSpPr/>
          <p:nvPr/>
        </p:nvGrpSpPr>
        <p:grpSpPr>
          <a:xfrm>
            <a:off x="6840408" y="1808681"/>
            <a:ext cx="1586327" cy="371557"/>
            <a:chOff x="1247650" y="2075423"/>
            <a:chExt cx="6648477" cy="1557238"/>
          </a:xfrm>
        </p:grpSpPr>
        <p:sp>
          <p:nvSpPr>
            <p:cNvPr id="4865" name="Google Shape;4865;p7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5"/>
          <p:cNvGrpSpPr/>
          <p:nvPr/>
        </p:nvGrpSpPr>
        <p:grpSpPr>
          <a:xfrm>
            <a:off x="5271678" y="961870"/>
            <a:ext cx="1415601" cy="1648533"/>
            <a:chOff x="1839112" y="2209163"/>
            <a:chExt cx="1918159" cy="2233784"/>
          </a:xfrm>
        </p:grpSpPr>
        <p:sp>
          <p:nvSpPr>
            <p:cNvPr id="4872" name="Google Shape;4872;p7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5" name="Google Shape;4875;p75"/>
            <p:cNvCxnSpPr>
              <a:stCxn id="4872" idx="6"/>
              <a:endCxn id="487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76" name="Google Shape;4876;p75"/>
            <p:cNvCxnSpPr>
              <a:stCxn id="4873" idx="4"/>
              <a:endCxn id="487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78" name="Google Shape;4878;p75"/>
            <p:cNvCxnSpPr>
              <a:stCxn id="4877" idx="6"/>
              <a:endCxn id="487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79" name="Google Shape;4879;p75"/>
            <p:cNvCxnSpPr>
              <a:stCxn id="4874" idx="4"/>
              <a:endCxn id="488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77" name="Google Shape;4877;p7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2" name="Google Shape;4882;p75"/>
            <p:cNvCxnSpPr>
              <a:endCxn id="488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83" name="Google Shape;4883;p75"/>
          <p:cNvGrpSpPr/>
          <p:nvPr/>
        </p:nvGrpSpPr>
        <p:grpSpPr>
          <a:xfrm>
            <a:off x="3428944" y="979954"/>
            <a:ext cx="1637968" cy="154942"/>
            <a:chOff x="238125" y="2506075"/>
            <a:chExt cx="7115411" cy="673075"/>
          </a:xfrm>
        </p:grpSpPr>
        <p:sp>
          <p:nvSpPr>
            <p:cNvPr id="4884" name="Google Shape;4884;p7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75"/>
          <p:cNvGrpSpPr/>
          <p:nvPr/>
        </p:nvGrpSpPr>
        <p:grpSpPr>
          <a:xfrm>
            <a:off x="1969680" y="1294672"/>
            <a:ext cx="1262932" cy="785408"/>
            <a:chOff x="548861" y="389676"/>
            <a:chExt cx="3843371" cy="2390163"/>
          </a:xfrm>
        </p:grpSpPr>
        <p:cxnSp>
          <p:nvCxnSpPr>
            <p:cNvPr id="4890" name="Google Shape;4890;p7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91" name="Google Shape;4891;p7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92" name="Google Shape;4892;p7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93" name="Google Shape;4893;p7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94" name="Google Shape;4894;p7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95" name="Google Shape;4895;p7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6" name="Google Shape;4896;p7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97" name="Google Shape;4897;p7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5"/>
          <p:cNvGrpSpPr/>
          <p:nvPr/>
        </p:nvGrpSpPr>
        <p:grpSpPr>
          <a:xfrm>
            <a:off x="757812" y="2401550"/>
            <a:ext cx="1412054" cy="633562"/>
            <a:chOff x="1187400" y="2529299"/>
            <a:chExt cx="6769193" cy="2241903"/>
          </a:xfrm>
        </p:grpSpPr>
        <p:sp>
          <p:nvSpPr>
            <p:cNvPr id="4904" name="Google Shape;4904;p7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05" name="Google Shape;4905;p7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6" name="Google Shape;4906;p7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7" name="Google Shape;4907;p7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8" name="Google Shape;4908;p7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09" name="Google Shape;4909;p7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10" name="Google Shape;4910;p7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11" name="Google Shape;4911;p75"/>
            <p:cNvCxnSpPr>
              <a:stCxn id="4904" idx="2"/>
              <a:endCxn id="490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2" name="Google Shape;4912;p75"/>
            <p:cNvCxnSpPr>
              <a:stCxn id="4906" idx="0"/>
              <a:endCxn id="490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3" name="Google Shape;4913;p75"/>
            <p:cNvCxnSpPr>
              <a:stCxn id="4906" idx="2"/>
              <a:endCxn id="490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4" name="Google Shape;4914;p75"/>
            <p:cNvCxnSpPr>
              <a:stCxn id="4907" idx="0"/>
              <a:endCxn id="490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5" name="Google Shape;4915;p75"/>
            <p:cNvCxnSpPr>
              <a:stCxn id="4905" idx="2"/>
              <a:endCxn id="491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16" name="Google Shape;4916;p75"/>
            <p:cNvCxnSpPr>
              <a:stCxn id="4909" idx="0"/>
              <a:endCxn id="490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17" name="Google Shape;4917;p75"/>
          <p:cNvGrpSpPr/>
          <p:nvPr/>
        </p:nvGrpSpPr>
        <p:grpSpPr>
          <a:xfrm>
            <a:off x="6844058" y="2894258"/>
            <a:ext cx="1579035" cy="540873"/>
            <a:chOff x="6895650" y="3126697"/>
            <a:chExt cx="1436662" cy="492105"/>
          </a:xfrm>
        </p:grpSpPr>
        <p:sp>
          <p:nvSpPr>
            <p:cNvPr id="4918" name="Google Shape;4918;p7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75"/>
            <p:cNvGrpSpPr/>
            <p:nvPr/>
          </p:nvGrpSpPr>
          <p:grpSpPr>
            <a:xfrm>
              <a:off x="6995957" y="3335810"/>
              <a:ext cx="1230393" cy="71754"/>
              <a:chOff x="6995957" y="3287964"/>
              <a:chExt cx="1230393" cy="71754"/>
            </a:xfrm>
          </p:grpSpPr>
          <p:sp>
            <p:nvSpPr>
              <p:cNvPr id="4924" name="Google Shape;4924;p7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9" name="Google Shape;4929;p75"/>
          <p:cNvGrpSpPr/>
          <p:nvPr/>
        </p:nvGrpSpPr>
        <p:grpSpPr>
          <a:xfrm>
            <a:off x="6842640" y="3531021"/>
            <a:ext cx="1581862" cy="650625"/>
            <a:chOff x="6777990" y="3710194"/>
            <a:chExt cx="1646915" cy="677382"/>
          </a:xfrm>
        </p:grpSpPr>
        <p:grpSp>
          <p:nvGrpSpPr>
            <p:cNvPr id="4930" name="Google Shape;4930;p75"/>
            <p:cNvGrpSpPr/>
            <p:nvPr/>
          </p:nvGrpSpPr>
          <p:grpSpPr>
            <a:xfrm>
              <a:off x="6777990" y="3874492"/>
              <a:ext cx="411129" cy="513083"/>
              <a:chOff x="6777990" y="3874492"/>
              <a:chExt cx="411129" cy="513083"/>
            </a:xfrm>
          </p:grpSpPr>
          <p:cxnSp>
            <p:nvCxnSpPr>
              <p:cNvPr id="4931" name="Google Shape;4931;p7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32" name="Google Shape;4932;p7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5"/>
            <p:cNvGrpSpPr/>
            <p:nvPr/>
          </p:nvGrpSpPr>
          <p:grpSpPr>
            <a:xfrm>
              <a:off x="7188425" y="3710194"/>
              <a:ext cx="411123" cy="520535"/>
              <a:chOff x="7188425" y="3710194"/>
              <a:chExt cx="411123" cy="520535"/>
            </a:xfrm>
          </p:grpSpPr>
          <p:cxnSp>
            <p:nvCxnSpPr>
              <p:cNvPr id="4934" name="Google Shape;4934;p7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35" name="Google Shape;4935;p7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75"/>
            <p:cNvGrpSpPr/>
            <p:nvPr/>
          </p:nvGrpSpPr>
          <p:grpSpPr>
            <a:xfrm>
              <a:off x="7603341" y="3874492"/>
              <a:ext cx="411474" cy="513083"/>
              <a:chOff x="7603341" y="3874492"/>
              <a:chExt cx="411474" cy="513083"/>
            </a:xfrm>
          </p:grpSpPr>
          <p:cxnSp>
            <p:nvCxnSpPr>
              <p:cNvPr id="4937" name="Google Shape;4937;p7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38" name="Google Shape;4938;p7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5"/>
            <p:cNvGrpSpPr/>
            <p:nvPr/>
          </p:nvGrpSpPr>
          <p:grpSpPr>
            <a:xfrm>
              <a:off x="8013776" y="3722847"/>
              <a:ext cx="411129" cy="507881"/>
              <a:chOff x="8013776" y="3722847"/>
              <a:chExt cx="411129" cy="507881"/>
            </a:xfrm>
          </p:grpSpPr>
          <p:cxnSp>
            <p:nvCxnSpPr>
              <p:cNvPr id="4940" name="Google Shape;4940;p7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41" name="Google Shape;4941;p7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75"/>
          <p:cNvGrpSpPr/>
          <p:nvPr/>
        </p:nvGrpSpPr>
        <p:grpSpPr>
          <a:xfrm>
            <a:off x="5262155" y="2703861"/>
            <a:ext cx="1421889" cy="1020603"/>
            <a:chOff x="5190863" y="2824811"/>
            <a:chExt cx="1544860" cy="1108869"/>
          </a:xfrm>
        </p:grpSpPr>
        <p:grpSp>
          <p:nvGrpSpPr>
            <p:cNvPr id="4943" name="Google Shape;4943;p75"/>
            <p:cNvGrpSpPr/>
            <p:nvPr/>
          </p:nvGrpSpPr>
          <p:grpSpPr>
            <a:xfrm>
              <a:off x="5938695" y="3176919"/>
              <a:ext cx="685761" cy="404739"/>
              <a:chOff x="5938695" y="3176919"/>
              <a:chExt cx="685761" cy="404739"/>
            </a:xfrm>
          </p:grpSpPr>
          <p:grpSp>
            <p:nvGrpSpPr>
              <p:cNvPr id="4944" name="Google Shape;4944;p75"/>
              <p:cNvGrpSpPr/>
              <p:nvPr/>
            </p:nvGrpSpPr>
            <p:grpSpPr>
              <a:xfrm>
                <a:off x="5938695" y="3176919"/>
                <a:ext cx="685761" cy="404739"/>
                <a:chOff x="5938695" y="3176919"/>
                <a:chExt cx="685761" cy="404739"/>
              </a:xfrm>
            </p:grpSpPr>
            <p:sp>
              <p:nvSpPr>
                <p:cNvPr id="4945" name="Google Shape;4945;p7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7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5"/>
            <p:cNvGrpSpPr/>
            <p:nvPr/>
          </p:nvGrpSpPr>
          <p:grpSpPr>
            <a:xfrm>
              <a:off x="5305233" y="3176835"/>
              <a:ext cx="685971" cy="404655"/>
              <a:chOff x="5305233" y="3176835"/>
              <a:chExt cx="685971" cy="404655"/>
            </a:xfrm>
          </p:grpSpPr>
          <p:grpSp>
            <p:nvGrpSpPr>
              <p:cNvPr id="4949" name="Google Shape;4949;p75"/>
              <p:cNvGrpSpPr/>
              <p:nvPr/>
            </p:nvGrpSpPr>
            <p:grpSpPr>
              <a:xfrm>
                <a:off x="5305233" y="3176835"/>
                <a:ext cx="685971" cy="404655"/>
                <a:chOff x="5305233" y="3176835"/>
                <a:chExt cx="685971" cy="404655"/>
              </a:xfrm>
            </p:grpSpPr>
            <p:sp>
              <p:nvSpPr>
                <p:cNvPr id="4950" name="Google Shape;4950;p7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2" name="Google Shape;4952;p7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3" name="Google Shape;4953;p7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75"/>
            <p:cNvGrpSpPr/>
            <p:nvPr/>
          </p:nvGrpSpPr>
          <p:grpSpPr>
            <a:xfrm>
              <a:off x="5657361" y="2824811"/>
              <a:ext cx="1078361" cy="404655"/>
              <a:chOff x="5657361" y="2824811"/>
              <a:chExt cx="1078361" cy="404655"/>
            </a:xfrm>
          </p:grpSpPr>
          <p:grpSp>
            <p:nvGrpSpPr>
              <p:cNvPr id="4955" name="Google Shape;4955;p75"/>
              <p:cNvGrpSpPr/>
              <p:nvPr/>
            </p:nvGrpSpPr>
            <p:grpSpPr>
              <a:xfrm>
                <a:off x="5657361" y="2824811"/>
                <a:ext cx="1078361" cy="404655"/>
                <a:chOff x="5657361" y="2824811"/>
                <a:chExt cx="1078361" cy="404655"/>
              </a:xfrm>
            </p:grpSpPr>
            <p:grpSp>
              <p:nvGrpSpPr>
                <p:cNvPr id="4956" name="Google Shape;4956;p75"/>
                <p:cNvGrpSpPr/>
                <p:nvPr/>
              </p:nvGrpSpPr>
              <p:grpSpPr>
                <a:xfrm>
                  <a:off x="5938485" y="2824811"/>
                  <a:ext cx="797237" cy="404655"/>
                  <a:chOff x="5938485" y="2824811"/>
                  <a:chExt cx="797237" cy="404655"/>
                </a:xfrm>
              </p:grpSpPr>
              <p:sp>
                <p:nvSpPr>
                  <p:cNvPr id="4957" name="Google Shape;4957;p7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9" name="Google Shape;4959;p7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0" name="Google Shape;4960;p7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75"/>
            <p:cNvGrpSpPr/>
            <p:nvPr/>
          </p:nvGrpSpPr>
          <p:grpSpPr>
            <a:xfrm>
              <a:off x="5190863" y="3528942"/>
              <a:ext cx="1078026" cy="404739"/>
              <a:chOff x="5190863" y="3528942"/>
              <a:chExt cx="1078026" cy="404739"/>
            </a:xfrm>
          </p:grpSpPr>
          <p:sp>
            <p:nvSpPr>
              <p:cNvPr id="4962" name="Google Shape;4962;p7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3" name="Google Shape;4963;p75"/>
              <p:cNvGrpSpPr/>
              <p:nvPr/>
            </p:nvGrpSpPr>
            <p:grpSpPr>
              <a:xfrm>
                <a:off x="5190863" y="3528942"/>
                <a:ext cx="1078026" cy="404739"/>
                <a:chOff x="5190863" y="3528942"/>
                <a:chExt cx="1078026" cy="404739"/>
              </a:xfrm>
            </p:grpSpPr>
            <p:sp>
              <p:nvSpPr>
                <p:cNvPr id="4964" name="Google Shape;4964;p7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6" name="Google Shape;4966;p75"/>
          <p:cNvGrpSpPr/>
          <p:nvPr/>
        </p:nvGrpSpPr>
        <p:grpSpPr>
          <a:xfrm>
            <a:off x="728162" y="1268329"/>
            <a:ext cx="1086719" cy="879487"/>
            <a:chOff x="803162" y="1474292"/>
            <a:chExt cx="1086719" cy="879487"/>
          </a:xfrm>
        </p:grpSpPr>
        <p:grpSp>
          <p:nvGrpSpPr>
            <p:cNvPr id="4967" name="Google Shape;4967;p75"/>
            <p:cNvGrpSpPr/>
            <p:nvPr/>
          </p:nvGrpSpPr>
          <p:grpSpPr>
            <a:xfrm>
              <a:off x="803162" y="1625948"/>
              <a:ext cx="445856" cy="576579"/>
              <a:chOff x="803162" y="1625948"/>
              <a:chExt cx="445856" cy="576579"/>
            </a:xfrm>
          </p:grpSpPr>
          <p:sp>
            <p:nvSpPr>
              <p:cNvPr id="4968" name="Google Shape;4968;p7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75"/>
              <p:cNvGrpSpPr/>
              <p:nvPr/>
            </p:nvGrpSpPr>
            <p:grpSpPr>
              <a:xfrm>
                <a:off x="1056023" y="1625948"/>
                <a:ext cx="192995" cy="576579"/>
                <a:chOff x="1056023" y="1625948"/>
                <a:chExt cx="192995" cy="576579"/>
              </a:xfrm>
            </p:grpSpPr>
            <p:sp>
              <p:nvSpPr>
                <p:cNvPr id="4970" name="Google Shape;4970;p7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75"/>
            <p:cNvGrpSpPr/>
            <p:nvPr/>
          </p:nvGrpSpPr>
          <p:grpSpPr>
            <a:xfrm>
              <a:off x="1371406" y="1474292"/>
              <a:ext cx="518475" cy="879487"/>
              <a:chOff x="1398231" y="1474292"/>
              <a:chExt cx="518475" cy="879487"/>
            </a:xfrm>
          </p:grpSpPr>
          <p:grpSp>
            <p:nvGrpSpPr>
              <p:cNvPr id="4976" name="Google Shape;4976;p75"/>
              <p:cNvGrpSpPr/>
              <p:nvPr/>
            </p:nvGrpSpPr>
            <p:grpSpPr>
              <a:xfrm>
                <a:off x="1398231" y="1474292"/>
                <a:ext cx="518475" cy="341643"/>
                <a:chOff x="1398231" y="1474292"/>
                <a:chExt cx="518475" cy="341643"/>
              </a:xfrm>
            </p:grpSpPr>
            <p:sp>
              <p:nvSpPr>
                <p:cNvPr id="4977" name="Google Shape;4977;p7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8" name="Google Shape;4978;p75"/>
                <p:cNvGrpSpPr/>
                <p:nvPr/>
              </p:nvGrpSpPr>
              <p:grpSpPr>
                <a:xfrm>
                  <a:off x="1616453" y="1474292"/>
                  <a:ext cx="300253" cy="341643"/>
                  <a:chOff x="1616453" y="1475379"/>
                  <a:chExt cx="300253" cy="341643"/>
                </a:xfrm>
              </p:grpSpPr>
              <p:sp>
                <p:nvSpPr>
                  <p:cNvPr id="4979" name="Google Shape;4979;p7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6" name="Google Shape;4986;p75"/>
                  <p:cNvGrpSpPr/>
                  <p:nvPr/>
                </p:nvGrpSpPr>
                <p:grpSpPr>
                  <a:xfrm>
                    <a:off x="1839639" y="1475379"/>
                    <a:ext cx="77067" cy="341643"/>
                    <a:chOff x="1839639" y="1475379"/>
                    <a:chExt cx="77067" cy="341643"/>
                  </a:xfrm>
                </p:grpSpPr>
                <p:sp>
                  <p:nvSpPr>
                    <p:cNvPr id="4987" name="Google Shape;4987;p7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9" name="Google Shape;4989;p75"/>
              <p:cNvGrpSpPr/>
              <p:nvPr/>
            </p:nvGrpSpPr>
            <p:grpSpPr>
              <a:xfrm>
                <a:off x="1398451" y="2012951"/>
                <a:ext cx="518255" cy="340828"/>
                <a:chOff x="1398451" y="2012951"/>
                <a:chExt cx="518255" cy="340828"/>
              </a:xfrm>
            </p:grpSpPr>
            <p:sp>
              <p:nvSpPr>
                <p:cNvPr id="4990" name="Google Shape;4990;p7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1" name="Google Shape;4991;p75"/>
                <p:cNvGrpSpPr/>
                <p:nvPr/>
              </p:nvGrpSpPr>
              <p:grpSpPr>
                <a:xfrm>
                  <a:off x="1616453" y="2012951"/>
                  <a:ext cx="300253" cy="340828"/>
                  <a:chOff x="1616453" y="2013538"/>
                  <a:chExt cx="300253" cy="340828"/>
                </a:xfrm>
              </p:grpSpPr>
              <p:sp>
                <p:nvSpPr>
                  <p:cNvPr id="4992" name="Google Shape;4992;p7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75"/>
                  <p:cNvGrpSpPr/>
                  <p:nvPr/>
                </p:nvGrpSpPr>
                <p:grpSpPr>
                  <a:xfrm>
                    <a:off x="1839639" y="2013538"/>
                    <a:ext cx="77067" cy="340828"/>
                    <a:chOff x="1839639" y="2013538"/>
                    <a:chExt cx="77067" cy="340828"/>
                  </a:xfrm>
                </p:grpSpPr>
                <p:sp>
                  <p:nvSpPr>
                    <p:cNvPr id="5000" name="Google Shape;5000;p7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02" name="Google Shape;5002;p75"/>
          <p:cNvGrpSpPr/>
          <p:nvPr/>
        </p:nvGrpSpPr>
        <p:grpSpPr>
          <a:xfrm>
            <a:off x="724986" y="3399516"/>
            <a:ext cx="1368681" cy="682918"/>
            <a:chOff x="724986" y="3605478"/>
            <a:chExt cx="1368681" cy="682918"/>
          </a:xfrm>
        </p:grpSpPr>
        <p:grpSp>
          <p:nvGrpSpPr>
            <p:cNvPr id="5003" name="Google Shape;5003;p75"/>
            <p:cNvGrpSpPr/>
            <p:nvPr/>
          </p:nvGrpSpPr>
          <p:grpSpPr>
            <a:xfrm>
              <a:off x="1289102" y="3823629"/>
              <a:ext cx="240442" cy="250435"/>
              <a:chOff x="-165066" y="3843615"/>
              <a:chExt cx="221259" cy="230455"/>
            </a:xfrm>
          </p:grpSpPr>
          <p:sp>
            <p:nvSpPr>
              <p:cNvPr id="5004" name="Google Shape;5004;p7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5"/>
            <p:cNvGrpSpPr/>
            <p:nvPr/>
          </p:nvGrpSpPr>
          <p:grpSpPr>
            <a:xfrm>
              <a:off x="724986" y="3605478"/>
              <a:ext cx="1368681" cy="682918"/>
              <a:chOff x="724986" y="3605478"/>
              <a:chExt cx="1368681" cy="682918"/>
            </a:xfrm>
          </p:grpSpPr>
          <p:grpSp>
            <p:nvGrpSpPr>
              <p:cNvPr id="5025" name="Google Shape;5025;p75"/>
              <p:cNvGrpSpPr/>
              <p:nvPr/>
            </p:nvGrpSpPr>
            <p:grpSpPr>
              <a:xfrm>
                <a:off x="1498221" y="4047614"/>
                <a:ext cx="529172" cy="240783"/>
                <a:chOff x="1498221" y="4047614"/>
                <a:chExt cx="529172" cy="240783"/>
              </a:xfrm>
            </p:grpSpPr>
            <p:grpSp>
              <p:nvGrpSpPr>
                <p:cNvPr id="5026" name="Google Shape;5026;p75"/>
                <p:cNvGrpSpPr/>
                <p:nvPr/>
              </p:nvGrpSpPr>
              <p:grpSpPr>
                <a:xfrm>
                  <a:off x="1826655" y="4224370"/>
                  <a:ext cx="200738" cy="25631"/>
                  <a:chOff x="1826655" y="4224370"/>
                  <a:chExt cx="200738" cy="25631"/>
                </a:xfrm>
              </p:grpSpPr>
              <p:sp>
                <p:nvSpPr>
                  <p:cNvPr id="5027" name="Google Shape;5027;p7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5"/>
                <p:cNvGrpSpPr/>
                <p:nvPr/>
              </p:nvGrpSpPr>
              <p:grpSpPr>
                <a:xfrm>
                  <a:off x="1498221" y="4047614"/>
                  <a:ext cx="328444" cy="240783"/>
                  <a:chOff x="1498221" y="4047614"/>
                  <a:chExt cx="328444" cy="240783"/>
                </a:xfrm>
              </p:grpSpPr>
              <p:sp>
                <p:nvSpPr>
                  <p:cNvPr id="5030" name="Google Shape;5030;p7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75"/>
                  <p:cNvGrpSpPr/>
                  <p:nvPr/>
                </p:nvGrpSpPr>
                <p:grpSpPr>
                  <a:xfrm>
                    <a:off x="1498221" y="4047614"/>
                    <a:ext cx="150566" cy="190416"/>
                    <a:chOff x="1498221" y="4047614"/>
                    <a:chExt cx="150566" cy="190416"/>
                  </a:xfrm>
                </p:grpSpPr>
                <p:sp>
                  <p:nvSpPr>
                    <p:cNvPr id="5032" name="Google Shape;5032;p7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34" name="Google Shape;5034;p75"/>
              <p:cNvGrpSpPr/>
              <p:nvPr/>
            </p:nvGrpSpPr>
            <p:grpSpPr>
              <a:xfrm>
                <a:off x="1560718" y="3800594"/>
                <a:ext cx="532948" cy="302090"/>
                <a:chOff x="1560718" y="3800594"/>
                <a:chExt cx="532948" cy="302090"/>
              </a:xfrm>
            </p:grpSpPr>
            <p:grpSp>
              <p:nvGrpSpPr>
                <p:cNvPr id="5035" name="Google Shape;5035;p75"/>
                <p:cNvGrpSpPr/>
                <p:nvPr/>
              </p:nvGrpSpPr>
              <p:grpSpPr>
                <a:xfrm>
                  <a:off x="1912179" y="3827344"/>
                  <a:ext cx="181487" cy="25631"/>
                  <a:chOff x="1912179" y="3827344"/>
                  <a:chExt cx="181487" cy="25631"/>
                </a:xfrm>
              </p:grpSpPr>
              <p:sp>
                <p:nvSpPr>
                  <p:cNvPr id="5036" name="Google Shape;5036;p7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75"/>
                <p:cNvGrpSpPr/>
                <p:nvPr/>
              </p:nvGrpSpPr>
              <p:grpSpPr>
                <a:xfrm>
                  <a:off x="1912179" y="4044505"/>
                  <a:ext cx="181487" cy="25622"/>
                  <a:chOff x="1912179" y="4044506"/>
                  <a:chExt cx="181487" cy="25622"/>
                </a:xfrm>
              </p:grpSpPr>
              <p:sp>
                <p:nvSpPr>
                  <p:cNvPr id="5039" name="Google Shape;5039;p7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5"/>
                <p:cNvGrpSpPr/>
                <p:nvPr/>
              </p:nvGrpSpPr>
              <p:grpSpPr>
                <a:xfrm>
                  <a:off x="1560718" y="3800594"/>
                  <a:ext cx="351472" cy="302090"/>
                  <a:chOff x="1560718" y="3800594"/>
                  <a:chExt cx="351472" cy="302090"/>
                </a:xfrm>
              </p:grpSpPr>
              <p:grpSp>
                <p:nvGrpSpPr>
                  <p:cNvPr id="5042" name="Google Shape;5042;p75"/>
                  <p:cNvGrpSpPr/>
                  <p:nvPr/>
                </p:nvGrpSpPr>
                <p:grpSpPr>
                  <a:xfrm>
                    <a:off x="1560718" y="3842857"/>
                    <a:ext cx="173586" cy="217131"/>
                    <a:chOff x="1560718" y="3842857"/>
                    <a:chExt cx="173586" cy="217131"/>
                  </a:xfrm>
                </p:grpSpPr>
                <p:sp>
                  <p:nvSpPr>
                    <p:cNvPr id="5043" name="Google Shape;5043;p7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7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48" name="Google Shape;5048;p7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75"/>
              <p:cNvGrpSpPr/>
              <p:nvPr/>
            </p:nvGrpSpPr>
            <p:grpSpPr>
              <a:xfrm>
                <a:off x="785350" y="3605478"/>
                <a:ext cx="535311" cy="249245"/>
                <a:chOff x="785350" y="3605478"/>
                <a:chExt cx="535311" cy="249245"/>
              </a:xfrm>
            </p:grpSpPr>
            <p:grpSp>
              <p:nvGrpSpPr>
                <p:cNvPr id="5050" name="Google Shape;5050;p75"/>
                <p:cNvGrpSpPr/>
                <p:nvPr/>
              </p:nvGrpSpPr>
              <p:grpSpPr>
                <a:xfrm>
                  <a:off x="785350" y="3605478"/>
                  <a:ext cx="376191" cy="102736"/>
                  <a:chOff x="785350" y="3605478"/>
                  <a:chExt cx="376191" cy="102736"/>
                </a:xfrm>
              </p:grpSpPr>
              <p:sp>
                <p:nvSpPr>
                  <p:cNvPr id="5051" name="Google Shape;5051;p7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5"/>
                <p:cNvGrpSpPr/>
                <p:nvPr/>
              </p:nvGrpSpPr>
              <p:grpSpPr>
                <a:xfrm>
                  <a:off x="1161530" y="3655851"/>
                  <a:ext cx="159131" cy="198872"/>
                  <a:chOff x="1161530" y="3655851"/>
                  <a:chExt cx="159131" cy="198872"/>
                </a:xfrm>
              </p:grpSpPr>
              <p:sp>
                <p:nvSpPr>
                  <p:cNvPr id="5055" name="Google Shape;5055;p7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7" name="Google Shape;5057;p75"/>
              <p:cNvGrpSpPr/>
              <p:nvPr/>
            </p:nvGrpSpPr>
            <p:grpSpPr>
              <a:xfrm>
                <a:off x="785350" y="4047614"/>
                <a:ext cx="535311" cy="240783"/>
                <a:chOff x="785350" y="4047614"/>
                <a:chExt cx="535311" cy="240783"/>
              </a:xfrm>
            </p:grpSpPr>
            <p:grpSp>
              <p:nvGrpSpPr>
                <p:cNvPr id="5058" name="Google Shape;5058;p75"/>
                <p:cNvGrpSpPr/>
                <p:nvPr/>
              </p:nvGrpSpPr>
              <p:grpSpPr>
                <a:xfrm>
                  <a:off x="1161636" y="4047614"/>
                  <a:ext cx="159025" cy="190415"/>
                  <a:chOff x="1161636" y="4047614"/>
                  <a:chExt cx="159025" cy="190415"/>
                </a:xfrm>
              </p:grpSpPr>
              <p:sp>
                <p:nvSpPr>
                  <p:cNvPr id="5059" name="Google Shape;5059;p7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75"/>
                <p:cNvGrpSpPr/>
                <p:nvPr/>
              </p:nvGrpSpPr>
              <p:grpSpPr>
                <a:xfrm>
                  <a:off x="785350" y="4185661"/>
                  <a:ext cx="376191" cy="102736"/>
                  <a:chOff x="785350" y="4185661"/>
                  <a:chExt cx="376191" cy="102736"/>
                </a:xfrm>
              </p:grpSpPr>
              <p:sp>
                <p:nvSpPr>
                  <p:cNvPr id="5062" name="Google Shape;5062;p7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5" name="Google Shape;5065;p75"/>
              <p:cNvGrpSpPr/>
              <p:nvPr/>
            </p:nvGrpSpPr>
            <p:grpSpPr>
              <a:xfrm>
                <a:off x="1501054" y="3605478"/>
                <a:ext cx="526340" cy="249240"/>
                <a:chOff x="1501054" y="3605478"/>
                <a:chExt cx="526340" cy="249240"/>
              </a:xfrm>
            </p:grpSpPr>
            <p:grpSp>
              <p:nvGrpSpPr>
                <p:cNvPr id="5066" name="Google Shape;5066;p75"/>
                <p:cNvGrpSpPr/>
                <p:nvPr/>
              </p:nvGrpSpPr>
              <p:grpSpPr>
                <a:xfrm>
                  <a:off x="1834208" y="3643867"/>
                  <a:ext cx="193185" cy="25622"/>
                  <a:chOff x="1834208" y="3643867"/>
                  <a:chExt cx="193185" cy="25622"/>
                </a:xfrm>
              </p:grpSpPr>
              <p:sp>
                <p:nvSpPr>
                  <p:cNvPr id="5067" name="Google Shape;5067;p7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5"/>
                <p:cNvGrpSpPr/>
                <p:nvPr/>
              </p:nvGrpSpPr>
              <p:grpSpPr>
                <a:xfrm>
                  <a:off x="1501054" y="3605478"/>
                  <a:ext cx="333165" cy="249240"/>
                  <a:chOff x="1501054" y="3605478"/>
                  <a:chExt cx="333165" cy="249240"/>
                </a:xfrm>
              </p:grpSpPr>
              <p:sp>
                <p:nvSpPr>
                  <p:cNvPr id="5070" name="Google Shape;5070;p7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1" name="Google Shape;5071;p75"/>
                  <p:cNvGrpSpPr/>
                  <p:nvPr/>
                </p:nvGrpSpPr>
                <p:grpSpPr>
                  <a:xfrm>
                    <a:off x="1501054" y="3655851"/>
                    <a:ext cx="155286" cy="198867"/>
                    <a:chOff x="1501054" y="3655851"/>
                    <a:chExt cx="155286" cy="198867"/>
                  </a:xfrm>
                </p:grpSpPr>
                <p:sp>
                  <p:nvSpPr>
                    <p:cNvPr id="5072" name="Google Shape;5072;p7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4" name="Google Shape;5074;p75"/>
              <p:cNvGrpSpPr/>
              <p:nvPr/>
            </p:nvGrpSpPr>
            <p:grpSpPr>
              <a:xfrm>
                <a:off x="724986" y="3800594"/>
                <a:ext cx="532950" cy="302090"/>
                <a:chOff x="724986" y="3800594"/>
                <a:chExt cx="532950" cy="302090"/>
              </a:xfrm>
            </p:grpSpPr>
            <p:grpSp>
              <p:nvGrpSpPr>
                <p:cNvPr id="5075" name="Google Shape;5075;p75"/>
                <p:cNvGrpSpPr/>
                <p:nvPr/>
              </p:nvGrpSpPr>
              <p:grpSpPr>
                <a:xfrm>
                  <a:off x="724986" y="4044367"/>
                  <a:ext cx="181314" cy="25626"/>
                  <a:chOff x="724986" y="4044367"/>
                  <a:chExt cx="181314" cy="25626"/>
                </a:xfrm>
              </p:grpSpPr>
              <p:sp>
                <p:nvSpPr>
                  <p:cNvPr id="5076" name="Google Shape;5076;p7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5"/>
                <p:cNvGrpSpPr/>
                <p:nvPr/>
              </p:nvGrpSpPr>
              <p:grpSpPr>
                <a:xfrm>
                  <a:off x="906290" y="3800594"/>
                  <a:ext cx="351646" cy="302090"/>
                  <a:chOff x="906290" y="3800594"/>
                  <a:chExt cx="351646" cy="302090"/>
                </a:xfrm>
              </p:grpSpPr>
              <p:grpSp>
                <p:nvGrpSpPr>
                  <p:cNvPr id="5079" name="Google Shape;5079;p75"/>
                  <p:cNvGrpSpPr/>
                  <p:nvPr/>
                </p:nvGrpSpPr>
                <p:grpSpPr>
                  <a:xfrm>
                    <a:off x="1084172" y="3842857"/>
                    <a:ext cx="173764" cy="217131"/>
                    <a:chOff x="1084172" y="3842857"/>
                    <a:chExt cx="173764" cy="217131"/>
                  </a:xfrm>
                </p:grpSpPr>
                <p:grpSp>
                  <p:nvGrpSpPr>
                    <p:cNvPr id="5080" name="Google Shape;5080;p75"/>
                    <p:cNvGrpSpPr/>
                    <p:nvPr/>
                  </p:nvGrpSpPr>
                  <p:grpSpPr>
                    <a:xfrm>
                      <a:off x="1156862" y="3936509"/>
                      <a:ext cx="101073" cy="25622"/>
                      <a:chOff x="1156862" y="3936509"/>
                      <a:chExt cx="101073" cy="25622"/>
                    </a:xfrm>
                  </p:grpSpPr>
                  <p:sp>
                    <p:nvSpPr>
                      <p:cNvPr id="5081" name="Google Shape;5081;p7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3" name="Google Shape;5083;p7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4" name="Google Shape;5084;p7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5"/>
                <p:cNvGrpSpPr/>
                <p:nvPr/>
              </p:nvGrpSpPr>
              <p:grpSpPr>
                <a:xfrm>
                  <a:off x="724986" y="3830189"/>
                  <a:ext cx="189533" cy="25626"/>
                  <a:chOff x="724986" y="3830189"/>
                  <a:chExt cx="189533" cy="25626"/>
                </a:xfrm>
              </p:grpSpPr>
              <p:sp>
                <p:nvSpPr>
                  <p:cNvPr id="5087" name="Google Shape;5087;p7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89" name="Google Shape;5089;p75"/>
          <p:cNvGrpSpPr/>
          <p:nvPr/>
        </p:nvGrpSpPr>
        <p:grpSpPr>
          <a:xfrm>
            <a:off x="2253298" y="2249677"/>
            <a:ext cx="948701" cy="935378"/>
            <a:chOff x="2253298" y="2428317"/>
            <a:chExt cx="948701" cy="935378"/>
          </a:xfrm>
        </p:grpSpPr>
        <p:sp>
          <p:nvSpPr>
            <p:cNvPr id="5090" name="Google Shape;5090;p7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grpSp>
        <p:nvGrpSpPr>
          <p:cNvPr id="5127" name="Google Shape;5127;p76"/>
          <p:cNvGrpSpPr/>
          <p:nvPr/>
        </p:nvGrpSpPr>
        <p:grpSpPr>
          <a:xfrm>
            <a:off x="3339744" y="952977"/>
            <a:ext cx="2363393" cy="1017867"/>
            <a:chOff x="3292400" y="1219146"/>
            <a:chExt cx="2615240" cy="1110239"/>
          </a:xfrm>
        </p:grpSpPr>
        <p:sp>
          <p:nvSpPr>
            <p:cNvPr id="5128" name="Google Shape;5128;p7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129" name="Google Shape;5129;p7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30" name="Google Shape;5130;p7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131" name="Google Shape;5131;p7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132" name="Google Shape;5132;p7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133" name="Google Shape;5133;p7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134" name="Google Shape;5134;p7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135" name="Google Shape;5135;p7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136" name="Google Shape;5136;p7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137" name="Google Shape;5137;p7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138" name="Google Shape;5138;p7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39" name="Google Shape;5139;p7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40" name="Google Shape;5140;p7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41" name="Google Shape;5141;p7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42" name="Google Shape;5142;p76"/>
            <p:cNvGrpSpPr/>
            <p:nvPr/>
          </p:nvGrpSpPr>
          <p:grpSpPr>
            <a:xfrm>
              <a:off x="3748438" y="1378608"/>
              <a:ext cx="2159202" cy="903971"/>
              <a:chOff x="1683525" y="2179850"/>
              <a:chExt cx="4519050" cy="2134525"/>
            </a:xfrm>
          </p:grpSpPr>
          <p:sp>
            <p:nvSpPr>
              <p:cNvPr id="5143" name="Google Shape;5143;p7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4" name="Google Shape;5144;p7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5" name="Google Shape;5145;p7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6" name="Google Shape;5146;p7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7" name="Google Shape;5147;p7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8" name="Google Shape;5148;p7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49" name="Google Shape;5149;p7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50" name="Google Shape;5150;p7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51" name="Google Shape;5151;p7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52" name="Google Shape;5152;p7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53" name="Google Shape;5153;p7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54" name="Google Shape;5154;p7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155" name="Google Shape;5155;p76"/>
          <p:cNvGraphicFramePr/>
          <p:nvPr/>
        </p:nvGraphicFramePr>
        <p:xfrm>
          <a:off x="5935838" y="2130450"/>
          <a:ext cx="3000000" cy="3000000"/>
        </p:xfrm>
        <a:graphic>
          <a:graphicData uri="http://schemas.openxmlformats.org/drawingml/2006/table">
            <a:tbl>
              <a:tblPr>
                <a:noFill/>
                <a:tableStyleId>{5F9A1263-ED84-44E9-885C-272CA0E4CB70}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56" name="Google Shape;5156;p76"/>
          <p:cNvGrpSpPr/>
          <p:nvPr/>
        </p:nvGrpSpPr>
        <p:grpSpPr>
          <a:xfrm>
            <a:off x="5913087" y="3189047"/>
            <a:ext cx="2519825" cy="1001454"/>
            <a:chOff x="1906114" y="789980"/>
            <a:chExt cx="1487676" cy="606868"/>
          </a:xfrm>
        </p:grpSpPr>
        <p:cxnSp>
          <p:nvCxnSpPr>
            <p:cNvPr id="5157" name="Google Shape;5157;p7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58" name="Google Shape;5158;p7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59" name="Google Shape;5159;p7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60" name="Google Shape;5160;p7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61" name="Google Shape;5161;p7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162" name="Google Shape;5162;p7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163" name="Google Shape;5163;p7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164" name="Google Shape;5164;p7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71" name="Google Shape;5171;p7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72" name="Google Shape;5172;p7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73" name="Google Shape;5173;p7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76"/>
          <p:cNvGrpSpPr/>
          <p:nvPr/>
        </p:nvGrpSpPr>
        <p:grpSpPr>
          <a:xfrm>
            <a:off x="712562" y="998005"/>
            <a:ext cx="2394370" cy="976502"/>
            <a:chOff x="749309" y="1112739"/>
            <a:chExt cx="2371603" cy="976502"/>
          </a:xfrm>
        </p:grpSpPr>
        <p:sp>
          <p:nvSpPr>
            <p:cNvPr id="5175" name="Google Shape;5175;p7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07" name="Google Shape;5207;p76"/>
          <p:cNvGraphicFramePr/>
          <p:nvPr/>
        </p:nvGraphicFramePr>
        <p:xfrm>
          <a:off x="5935863" y="996300"/>
          <a:ext cx="3000000" cy="3000000"/>
        </p:xfrm>
        <a:graphic>
          <a:graphicData uri="http://schemas.openxmlformats.org/drawingml/2006/table">
            <a:tbl>
              <a:tblPr>
                <a:noFill/>
                <a:tableStyleId>{5F9A1263-ED84-44E9-885C-272CA0E4CB70}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08" name="Google Shape;5208;p76"/>
          <p:cNvGraphicFramePr/>
          <p:nvPr/>
        </p:nvGraphicFramePr>
        <p:xfrm>
          <a:off x="3342575" y="2130450"/>
          <a:ext cx="3000000" cy="3000000"/>
        </p:xfrm>
        <a:graphic>
          <a:graphicData uri="http://schemas.openxmlformats.org/drawingml/2006/table">
            <a:tbl>
              <a:tblPr>
                <a:noFill/>
                <a:tableStyleId>{5F9A1263-ED84-44E9-885C-272CA0E4CB70}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09" name="Google Shape;5209;p76"/>
          <p:cNvGrpSpPr/>
          <p:nvPr/>
        </p:nvGrpSpPr>
        <p:grpSpPr>
          <a:xfrm>
            <a:off x="4086504" y="2517093"/>
            <a:ext cx="1517436" cy="74460"/>
            <a:chOff x="3980086" y="2804397"/>
            <a:chExt cx="1227600" cy="66900"/>
          </a:xfrm>
        </p:grpSpPr>
        <p:sp>
          <p:nvSpPr>
            <p:cNvPr id="5210" name="Google Shape;5210;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6"/>
          <p:cNvGrpSpPr/>
          <p:nvPr/>
        </p:nvGrpSpPr>
        <p:grpSpPr>
          <a:xfrm>
            <a:off x="4711569" y="2809680"/>
            <a:ext cx="892956" cy="74460"/>
            <a:chOff x="3980086" y="2804397"/>
            <a:chExt cx="1227600" cy="66900"/>
          </a:xfrm>
        </p:grpSpPr>
        <p:sp>
          <p:nvSpPr>
            <p:cNvPr id="5213" name="Google Shape;5213;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6"/>
          <p:cNvGrpSpPr/>
          <p:nvPr/>
        </p:nvGrpSpPr>
        <p:grpSpPr>
          <a:xfrm>
            <a:off x="3344661" y="3168563"/>
            <a:ext cx="2363244" cy="1005943"/>
            <a:chOff x="3358415" y="3361302"/>
            <a:chExt cx="2363244" cy="1024695"/>
          </a:xfrm>
        </p:grpSpPr>
        <p:grpSp>
          <p:nvGrpSpPr>
            <p:cNvPr id="5216" name="Google Shape;5216;p76"/>
            <p:cNvGrpSpPr/>
            <p:nvPr/>
          </p:nvGrpSpPr>
          <p:grpSpPr>
            <a:xfrm>
              <a:off x="3358415" y="3361302"/>
              <a:ext cx="441300" cy="1024695"/>
              <a:chOff x="3358415" y="3361302"/>
              <a:chExt cx="441300" cy="1024695"/>
            </a:xfrm>
          </p:grpSpPr>
          <p:sp>
            <p:nvSpPr>
              <p:cNvPr id="5217" name="Google Shape;5217;p7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76"/>
            <p:cNvGrpSpPr/>
            <p:nvPr/>
          </p:nvGrpSpPr>
          <p:grpSpPr>
            <a:xfrm>
              <a:off x="3838901" y="3361302"/>
              <a:ext cx="441300" cy="1024695"/>
              <a:chOff x="3838901" y="3361302"/>
              <a:chExt cx="441300" cy="1024695"/>
            </a:xfrm>
          </p:grpSpPr>
          <p:sp>
            <p:nvSpPr>
              <p:cNvPr id="5224" name="Google Shape;5224;p7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76"/>
            <p:cNvGrpSpPr/>
            <p:nvPr/>
          </p:nvGrpSpPr>
          <p:grpSpPr>
            <a:xfrm>
              <a:off x="4319387" y="3361302"/>
              <a:ext cx="441300" cy="1024695"/>
              <a:chOff x="4319387" y="3361302"/>
              <a:chExt cx="441300" cy="1024695"/>
            </a:xfrm>
          </p:grpSpPr>
          <p:sp>
            <p:nvSpPr>
              <p:cNvPr id="5231" name="Google Shape;5231;p7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76"/>
            <p:cNvGrpSpPr/>
            <p:nvPr/>
          </p:nvGrpSpPr>
          <p:grpSpPr>
            <a:xfrm>
              <a:off x="4799873" y="3361302"/>
              <a:ext cx="441300" cy="1024695"/>
              <a:chOff x="4799873" y="3361302"/>
              <a:chExt cx="441300" cy="1024695"/>
            </a:xfrm>
          </p:grpSpPr>
          <p:sp>
            <p:nvSpPr>
              <p:cNvPr id="5238" name="Google Shape;5238;p7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6"/>
            <p:cNvGrpSpPr/>
            <p:nvPr/>
          </p:nvGrpSpPr>
          <p:grpSpPr>
            <a:xfrm>
              <a:off x="5280360" y="3361302"/>
              <a:ext cx="441300" cy="1024695"/>
              <a:chOff x="5280360" y="3361302"/>
              <a:chExt cx="441300" cy="1024695"/>
            </a:xfrm>
          </p:grpSpPr>
          <p:sp>
            <p:nvSpPr>
              <p:cNvPr id="5245" name="Google Shape;5245;p7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51" name="Google Shape;5251;p76"/>
          <p:cNvGraphicFramePr/>
          <p:nvPr/>
        </p:nvGraphicFramePr>
        <p:xfrm>
          <a:off x="711088" y="2130450"/>
          <a:ext cx="3000000" cy="3000000"/>
        </p:xfrm>
        <a:graphic>
          <a:graphicData uri="http://schemas.openxmlformats.org/drawingml/2006/table">
            <a:tbl>
              <a:tblPr>
                <a:noFill/>
                <a:tableStyleId>{5F9A1263-ED84-44E9-885C-272CA0E4CB70}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52" name="Google Shape;5252;p76"/>
          <p:cNvGrpSpPr/>
          <p:nvPr/>
        </p:nvGrpSpPr>
        <p:grpSpPr>
          <a:xfrm>
            <a:off x="712613" y="3180175"/>
            <a:ext cx="2403614" cy="1005900"/>
            <a:chOff x="726450" y="3372825"/>
            <a:chExt cx="2403614" cy="1005900"/>
          </a:xfrm>
        </p:grpSpPr>
        <p:grpSp>
          <p:nvGrpSpPr>
            <p:cNvPr id="5253" name="Google Shape;5253;p76"/>
            <p:cNvGrpSpPr/>
            <p:nvPr/>
          </p:nvGrpSpPr>
          <p:grpSpPr>
            <a:xfrm>
              <a:off x="726450" y="3696000"/>
              <a:ext cx="2403614" cy="500898"/>
              <a:chOff x="726450" y="3696000"/>
              <a:chExt cx="2403614" cy="500898"/>
            </a:xfrm>
          </p:grpSpPr>
          <p:sp>
            <p:nvSpPr>
              <p:cNvPr id="5254" name="Google Shape;5254;p7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5" name="Google Shape;5255;p7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56" name="Google Shape;5256;p76"/>
            <p:cNvGrpSpPr/>
            <p:nvPr/>
          </p:nvGrpSpPr>
          <p:grpSpPr>
            <a:xfrm>
              <a:off x="1348050" y="3372825"/>
              <a:ext cx="1720425" cy="1005900"/>
              <a:chOff x="1348050" y="3372825"/>
              <a:chExt cx="1720425" cy="1005900"/>
            </a:xfrm>
          </p:grpSpPr>
          <p:sp>
            <p:nvSpPr>
              <p:cNvPr id="5257" name="Google Shape;5257;p7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8" name="Google Shape;5258;p7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59" name="Google Shape;5259;p7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60" name="Google Shape;5260;p7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61" name="Google Shape;5261;p7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62" name="Google Shape;5262;p76"/>
            <p:cNvGrpSpPr/>
            <p:nvPr/>
          </p:nvGrpSpPr>
          <p:grpSpPr>
            <a:xfrm>
              <a:off x="1455707" y="3731058"/>
              <a:ext cx="1491150" cy="417657"/>
              <a:chOff x="1455707" y="3731058"/>
              <a:chExt cx="1491150" cy="417657"/>
            </a:xfrm>
          </p:grpSpPr>
          <p:grpSp>
            <p:nvGrpSpPr>
              <p:cNvPr id="5263" name="Google Shape;5263;p76"/>
              <p:cNvGrpSpPr/>
              <p:nvPr/>
            </p:nvGrpSpPr>
            <p:grpSpPr>
              <a:xfrm>
                <a:off x="1472938" y="3745828"/>
                <a:ext cx="72126" cy="53788"/>
                <a:chOff x="1472938" y="3745828"/>
                <a:chExt cx="72126" cy="53788"/>
              </a:xfrm>
            </p:grpSpPr>
            <p:sp>
              <p:nvSpPr>
                <p:cNvPr id="5264" name="Google Shape;5264;p7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76"/>
              <p:cNvGrpSpPr/>
              <p:nvPr/>
            </p:nvGrpSpPr>
            <p:grpSpPr>
              <a:xfrm>
                <a:off x="1819181" y="4089633"/>
                <a:ext cx="72126" cy="53788"/>
                <a:chOff x="1819181" y="4089633"/>
                <a:chExt cx="72126" cy="53788"/>
              </a:xfrm>
            </p:grpSpPr>
            <p:sp>
              <p:nvSpPr>
                <p:cNvPr id="5267" name="Google Shape;5267;p7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6"/>
              <p:cNvGrpSpPr/>
              <p:nvPr/>
            </p:nvGrpSpPr>
            <p:grpSpPr>
              <a:xfrm>
                <a:off x="1455707" y="4084171"/>
                <a:ext cx="64321" cy="64544"/>
                <a:chOff x="1455707" y="4084171"/>
                <a:chExt cx="64321" cy="64544"/>
              </a:xfrm>
            </p:grpSpPr>
            <p:sp>
              <p:nvSpPr>
                <p:cNvPr id="5270" name="Google Shape;5270;p7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6"/>
              <p:cNvGrpSpPr/>
              <p:nvPr/>
            </p:nvGrpSpPr>
            <p:grpSpPr>
              <a:xfrm>
                <a:off x="1818610" y="3731058"/>
                <a:ext cx="64321" cy="64544"/>
                <a:chOff x="1818610" y="3731058"/>
                <a:chExt cx="64321" cy="64544"/>
              </a:xfrm>
            </p:grpSpPr>
            <p:sp>
              <p:nvSpPr>
                <p:cNvPr id="5273" name="Google Shape;5273;p7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6"/>
              <p:cNvGrpSpPr/>
              <p:nvPr/>
            </p:nvGrpSpPr>
            <p:grpSpPr>
              <a:xfrm>
                <a:off x="2172491" y="4089633"/>
                <a:ext cx="72126" cy="53788"/>
                <a:chOff x="2172491" y="4089633"/>
                <a:chExt cx="72126" cy="53788"/>
              </a:xfrm>
            </p:grpSpPr>
            <p:sp>
              <p:nvSpPr>
                <p:cNvPr id="5276" name="Google Shape;5276;p7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6"/>
              <p:cNvGrpSpPr/>
              <p:nvPr/>
            </p:nvGrpSpPr>
            <p:grpSpPr>
              <a:xfrm>
                <a:off x="2171920" y="3731058"/>
                <a:ext cx="64321" cy="64544"/>
                <a:chOff x="2171920" y="3731058"/>
                <a:chExt cx="64321" cy="64544"/>
              </a:xfrm>
            </p:grpSpPr>
            <p:sp>
              <p:nvSpPr>
                <p:cNvPr id="5279" name="Google Shape;5279;p7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6"/>
              <p:cNvGrpSpPr/>
              <p:nvPr/>
            </p:nvGrpSpPr>
            <p:grpSpPr>
              <a:xfrm>
                <a:off x="2874730" y="3745828"/>
                <a:ext cx="72126" cy="53788"/>
                <a:chOff x="2874730" y="3745828"/>
                <a:chExt cx="72126" cy="53788"/>
              </a:xfrm>
            </p:grpSpPr>
            <p:sp>
              <p:nvSpPr>
                <p:cNvPr id="5282" name="Google Shape;5282;p7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6"/>
              <p:cNvGrpSpPr/>
              <p:nvPr/>
            </p:nvGrpSpPr>
            <p:grpSpPr>
              <a:xfrm>
                <a:off x="2878589" y="4081481"/>
                <a:ext cx="64321" cy="64544"/>
                <a:chOff x="2878589" y="4081481"/>
                <a:chExt cx="64321" cy="64544"/>
              </a:xfrm>
            </p:grpSpPr>
            <p:sp>
              <p:nvSpPr>
                <p:cNvPr id="5285" name="Google Shape;5285;p7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6"/>
              <p:cNvGrpSpPr/>
              <p:nvPr/>
            </p:nvGrpSpPr>
            <p:grpSpPr>
              <a:xfrm>
                <a:off x="2525796" y="4089633"/>
                <a:ext cx="72126" cy="53788"/>
                <a:chOff x="2525796" y="4089633"/>
                <a:chExt cx="72126" cy="53788"/>
              </a:xfrm>
            </p:grpSpPr>
            <p:sp>
              <p:nvSpPr>
                <p:cNvPr id="5288" name="Google Shape;5288;p7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6"/>
              <p:cNvGrpSpPr/>
              <p:nvPr/>
            </p:nvGrpSpPr>
            <p:grpSpPr>
              <a:xfrm>
                <a:off x="2525225" y="3731058"/>
                <a:ext cx="64321" cy="64544"/>
                <a:chOff x="2525225" y="3731058"/>
                <a:chExt cx="64321" cy="64544"/>
              </a:xfrm>
            </p:grpSpPr>
            <p:sp>
              <p:nvSpPr>
                <p:cNvPr id="5291" name="Google Shape;5291;p7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6" name="Shape 5296"/>
        <p:cNvGrpSpPr/>
        <p:nvPr/>
      </p:nvGrpSpPr>
      <p:grpSpPr>
        <a:xfrm>
          <a:off x="0" y="0"/>
          <a:ext cx="0" cy="0"/>
          <a:chOff x="0" y="0"/>
          <a:chExt cx="0" cy="0"/>
        </a:xfrm>
      </p:grpSpPr>
      <p:grpSp>
        <p:nvGrpSpPr>
          <p:cNvPr id="5297" name="Google Shape;5297;p77"/>
          <p:cNvGrpSpPr/>
          <p:nvPr/>
        </p:nvGrpSpPr>
        <p:grpSpPr>
          <a:xfrm>
            <a:off x="716991" y="971306"/>
            <a:ext cx="845921" cy="690752"/>
            <a:chOff x="732428" y="1198513"/>
            <a:chExt cx="845921" cy="690752"/>
          </a:xfrm>
        </p:grpSpPr>
        <p:grpSp>
          <p:nvGrpSpPr>
            <p:cNvPr id="5298" name="Google Shape;5298;p77"/>
            <p:cNvGrpSpPr/>
            <p:nvPr/>
          </p:nvGrpSpPr>
          <p:grpSpPr>
            <a:xfrm>
              <a:off x="823030" y="1198513"/>
              <a:ext cx="755319" cy="690752"/>
              <a:chOff x="823030" y="1198513"/>
              <a:chExt cx="755319" cy="690752"/>
            </a:xfrm>
          </p:grpSpPr>
          <p:sp>
            <p:nvSpPr>
              <p:cNvPr id="5299" name="Google Shape;5299;p7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7"/>
            <p:cNvGrpSpPr/>
            <p:nvPr/>
          </p:nvGrpSpPr>
          <p:grpSpPr>
            <a:xfrm>
              <a:off x="732428" y="1239937"/>
              <a:ext cx="739912" cy="607886"/>
              <a:chOff x="732428" y="1239937"/>
              <a:chExt cx="739912" cy="607886"/>
            </a:xfrm>
          </p:grpSpPr>
          <p:sp>
            <p:nvSpPr>
              <p:cNvPr id="5302" name="Google Shape;5302;p7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7"/>
            <p:cNvGrpSpPr/>
            <p:nvPr/>
          </p:nvGrpSpPr>
          <p:grpSpPr>
            <a:xfrm>
              <a:off x="732428" y="1277018"/>
              <a:ext cx="702832" cy="533758"/>
              <a:chOff x="732428" y="1277018"/>
              <a:chExt cx="702832" cy="533758"/>
            </a:xfrm>
          </p:grpSpPr>
          <p:sp>
            <p:nvSpPr>
              <p:cNvPr id="5305" name="Google Shape;5305;p7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7"/>
            <p:cNvGrpSpPr/>
            <p:nvPr/>
          </p:nvGrpSpPr>
          <p:grpSpPr>
            <a:xfrm>
              <a:off x="931170" y="1306653"/>
              <a:ext cx="647179" cy="474455"/>
              <a:chOff x="931170" y="1306653"/>
              <a:chExt cx="647179" cy="474455"/>
            </a:xfrm>
          </p:grpSpPr>
          <p:sp>
            <p:nvSpPr>
              <p:cNvPr id="5308" name="Google Shape;5308;p7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7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7"/>
          <p:cNvGrpSpPr/>
          <p:nvPr/>
        </p:nvGrpSpPr>
        <p:grpSpPr>
          <a:xfrm>
            <a:off x="3948600" y="971313"/>
            <a:ext cx="634656" cy="699982"/>
            <a:chOff x="5985650" y="2860025"/>
            <a:chExt cx="1396075" cy="1539775"/>
          </a:xfrm>
        </p:grpSpPr>
        <p:sp>
          <p:nvSpPr>
            <p:cNvPr id="5312" name="Google Shape;5312;p7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77"/>
          <p:cNvGrpSpPr/>
          <p:nvPr/>
        </p:nvGrpSpPr>
        <p:grpSpPr>
          <a:xfrm>
            <a:off x="4704250" y="971306"/>
            <a:ext cx="725845" cy="699975"/>
            <a:chOff x="4249973" y="1201875"/>
            <a:chExt cx="1958568" cy="1888762"/>
          </a:xfrm>
        </p:grpSpPr>
        <p:sp>
          <p:nvSpPr>
            <p:cNvPr id="5345" name="Google Shape;5345;p7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7"/>
            <p:cNvGrpSpPr/>
            <p:nvPr/>
          </p:nvGrpSpPr>
          <p:grpSpPr>
            <a:xfrm>
              <a:off x="5853086" y="1789142"/>
              <a:ext cx="355454" cy="1048099"/>
              <a:chOff x="5576108" y="2016725"/>
              <a:chExt cx="565200" cy="1666560"/>
            </a:xfrm>
          </p:grpSpPr>
          <p:sp>
            <p:nvSpPr>
              <p:cNvPr id="5347" name="Google Shape;5347;p7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48" name="Google Shape;5348;p7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77"/>
            <p:cNvGrpSpPr/>
            <p:nvPr/>
          </p:nvGrpSpPr>
          <p:grpSpPr>
            <a:xfrm>
              <a:off x="4869455" y="2691676"/>
              <a:ext cx="1013897" cy="398961"/>
              <a:chOff x="4012057" y="3451825"/>
              <a:chExt cx="1612175" cy="634379"/>
            </a:xfrm>
          </p:grpSpPr>
          <p:sp>
            <p:nvSpPr>
              <p:cNvPr id="5350" name="Google Shape;5350;p7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1" name="Google Shape;5351;p7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7"/>
            <p:cNvGrpSpPr/>
            <p:nvPr/>
          </p:nvGrpSpPr>
          <p:grpSpPr>
            <a:xfrm>
              <a:off x="4276937" y="2155961"/>
              <a:ext cx="651965" cy="891358"/>
              <a:chOff x="3069908" y="2599997"/>
              <a:chExt cx="1036675" cy="1417328"/>
            </a:xfrm>
          </p:grpSpPr>
          <p:sp>
            <p:nvSpPr>
              <p:cNvPr id="5353" name="Google Shape;5353;p7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4" name="Google Shape;5354;p7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77"/>
            <p:cNvGrpSpPr/>
            <p:nvPr/>
          </p:nvGrpSpPr>
          <p:grpSpPr>
            <a:xfrm>
              <a:off x="5054918" y="1201875"/>
              <a:ext cx="999548" cy="602711"/>
              <a:chOff x="4306958" y="1082925"/>
              <a:chExt cx="1589359" cy="958358"/>
            </a:xfrm>
          </p:grpSpPr>
          <p:sp>
            <p:nvSpPr>
              <p:cNvPr id="5356" name="Google Shape;5356;p7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57" name="Google Shape;5357;p7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77"/>
            <p:cNvGrpSpPr/>
            <p:nvPr/>
          </p:nvGrpSpPr>
          <p:grpSpPr>
            <a:xfrm>
              <a:off x="4249973" y="1303451"/>
              <a:ext cx="799317" cy="841334"/>
              <a:chOff x="3027033" y="1244439"/>
              <a:chExt cx="1270977" cy="1337786"/>
            </a:xfrm>
          </p:grpSpPr>
          <p:sp>
            <p:nvSpPr>
              <p:cNvPr id="5359" name="Google Shape;5359;p7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60" name="Google Shape;5360;p7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1" name="Google Shape;5361;p77"/>
          <p:cNvGrpSpPr/>
          <p:nvPr/>
        </p:nvGrpSpPr>
        <p:grpSpPr>
          <a:xfrm>
            <a:off x="4057114" y="1858087"/>
            <a:ext cx="750769" cy="683784"/>
            <a:chOff x="4204684" y="2104422"/>
            <a:chExt cx="699822" cy="637382"/>
          </a:xfrm>
        </p:grpSpPr>
        <p:grpSp>
          <p:nvGrpSpPr>
            <p:cNvPr id="5362" name="Google Shape;5362;p77"/>
            <p:cNvGrpSpPr/>
            <p:nvPr/>
          </p:nvGrpSpPr>
          <p:grpSpPr>
            <a:xfrm>
              <a:off x="4204684" y="2430067"/>
              <a:ext cx="342957" cy="311738"/>
              <a:chOff x="4204684" y="2430067"/>
              <a:chExt cx="342957" cy="311738"/>
            </a:xfrm>
          </p:grpSpPr>
          <p:sp>
            <p:nvSpPr>
              <p:cNvPr id="5363" name="Google Shape;5363;p7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7"/>
            <p:cNvGrpSpPr/>
            <p:nvPr/>
          </p:nvGrpSpPr>
          <p:grpSpPr>
            <a:xfrm>
              <a:off x="4561586" y="2430067"/>
              <a:ext cx="342920" cy="311738"/>
              <a:chOff x="4561586" y="2430067"/>
              <a:chExt cx="342920" cy="311738"/>
            </a:xfrm>
          </p:grpSpPr>
          <p:sp>
            <p:nvSpPr>
              <p:cNvPr id="5366" name="Google Shape;5366;p7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7"/>
            <p:cNvGrpSpPr/>
            <p:nvPr/>
          </p:nvGrpSpPr>
          <p:grpSpPr>
            <a:xfrm>
              <a:off x="4561586" y="2104422"/>
              <a:ext cx="342920" cy="311738"/>
              <a:chOff x="4561586" y="2104422"/>
              <a:chExt cx="342920" cy="311738"/>
            </a:xfrm>
          </p:grpSpPr>
          <p:sp>
            <p:nvSpPr>
              <p:cNvPr id="5369" name="Google Shape;5369;p7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7"/>
            <p:cNvGrpSpPr/>
            <p:nvPr/>
          </p:nvGrpSpPr>
          <p:grpSpPr>
            <a:xfrm>
              <a:off x="4204684" y="2104422"/>
              <a:ext cx="342957" cy="311664"/>
              <a:chOff x="4204684" y="2104422"/>
              <a:chExt cx="342957" cy="311664"/>
            </a:xfrm>
          </p:grpSpPr>
          <p:sp>
            <p:nvSpPr>
              <p:cNvPr id="5372" name="Google Shape;5372;p7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4" name="Google Shape;5374;p77"/>
          <p:cNvGrpSpPr/>
          <p:nvPr/>
        </p:nvGrpSpPr>
        <p:grpSpPr>
          <a:xfrm>
            <a:off x="5521547" y="971301"/>
            <a:ext cx="660591" cy="688867"/>
            <a:chOff x="5830645" y="1267368"/>
            <a:chExt cx="530340" cy="553040"/>
          </a:xfrm>
        </p:grpSpPr>
        <p:sp>
          <p:nvSpPr>
            <p:cNvPr id="5375" name="Google Shape;5375;p7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77"/>
            <p:cNvGrpSpPr/>
            <p:nvPr/>
          </p:nvGrpSpPr>
          <p:grpSpPr>
            <a:xfrm>
              <a:off x="5830645" y="1267368"/>
              <a:ext cx="259743" cy="269909"/>
              <a:chOff x="5830645" y="1267368"/>
              <a:chExt cx="259743" cy="269909"/>
            </a:xfrm>
          </p:grpSpPr>
          <p:sp>
            <p:nvSpPr>
              <p:cNvPr id="5377" name="Google Shape;5377;p7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77"/>
            <p:cNvGrpSpPr/>
            <p:nvPr/>
          </p:nvGrpSpPr>
          <p:grpSpPr>
            <a:xfrm>
              <a:off x="6101293" y="1267368"/>
              <a:ext cx="259692" cy="269909"/>
              <a:chOff x="6101293" y="1267368"/>
              <a:chExt cx="259692" cy="269909"/>
            </a:xfrm>
          </p:grpSpPr>
          <p:sp>
            <p:nvSpPr>
              <p:cNvPr id="5380" name="Google Shape;5380;p7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7"/>
            <p:cNvGrpSpPr/>
            <p:nvPr/>
          </p:nvGrpSpPr>
          <p:grpSpPr>
            <a:xfrm>
              <a:off x="5830645" y="1550500"/>
              <a:ext cx="259692" cy="269909"/>
              <a:chOff x="5830645" y="1550500"/>
              <a:chExt cx="259692" cy="269909"/>
            </a:xfrm>
          </p:grpSpPr>
          <p:sp>
            <p:nvSpPr>
              <p:cNvPr id="5383" name="Google Shape;5383;p7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7"/>
            <p:cNvGrpSpPr/>
            <p:nvPr/>
          </p:nvGrpSpPr>
          <p:grpSpPr>
            <a:xfrm>
              <a:off x="6101293" y="1550500"/>
              <a:ext cx="259692" cy="269909"/>
              <a:chOff x="6101293" y="1550500"/>
              <a:chExt cx="259692" cy="269909"/>
            </a:xfrm>
          </p:grpSpPr>
          <p:sp>
            <p:nvSpPr>
              <p:cNvPr id="5386" name="Google Shape;5386;p7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8" name="Google Shape;5388;p77"/>
          <p:cNvGrpSpPr/>
          <p:nvPr/>
        </p:nvGrpSpPr>
        <p:grpSpPr>
          <a:xfrm>
            <a:off x="723700" y="1861760"/>
            <a:ext cx="697154" cy="679574"/>
            <a:chOff x="2679875" y="2361475"/>
            <a:chExt cx="780425" cy="760575"/>
          </a:xfrm>
        </p:grpSpPr>
        <p:sp>
          <p:nvSpPr>
            <p:cNvPr id="5389" name="Google Shape;5389;p7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7"/>
          <p:cNvGrpSpPr/>
          <p:nvPr/>
        </p:nvGrpSpPr>
        <p:grpSpPr>
          <a:xfrm>
            <a:off x="3122859" y="971352"/>
            <a:ext cx="735829" cy="684547"/>
            <a:chOff x="3351965" y="1148808"/>
            <a:chExt cx="750770" cy="698375"/>
          </a:xfrm>
        </p:grpSpPr>
        <p:grpSp>
          <p:nvGrpSpPr>
            <p:cNvPr id="5396" name="Google Shape;5396;p77"/>
            <p:cNvGrpSpPr/>
            <p:nvPr/>
          </p:nvGrpSpPr>
          <p:grpSpPr>
            <a:xfrm>
              <a:off x="3586796" y="1148808"/>
              <a:ext cx="294857" cy="286830"/>
              <a:chOff x="3750225" y="1774000"/>
              <a:chExt cx="149575" cy="145525"/>
            </a:xfrm>
          </p:grpSpPr>
          <p:sp>
            <p:nvSpPr>
              <p:cNvPr id="5397" name="Google Shape;5397;p7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7"/>
            <p:cNvGrpSpPr/>
            <p:nvPr/>
          </p:nvGrpSpPr>
          <p:grpSpPr>
            <a:xfrm>
              <a:off x="3779245" y="1375768"/>
              <a:ext cx="323490" cy="286978"/>
              <a:chOff x="3847850" y="1889150"/>
              <a:chExt cx="164100" cy="145600"/>
            </a:xfrm>
          </p:grpSpPr>
          <p:sp>
            <p:nvSpPr>
              <p:cNvPr id="5400" name="Google Shape;5400;p7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7"/>
            <p:cNvGrpSpPr/>
            <p:nvPr/>
          </p:nvGrpSpPr>
          <p:grpSpPr>
            <a:xfrm>
              <a:off x="3351965" y="1330435"/>
              <a:ext cx="295449" cy="285401"/>
              <a:chOff x="3631100" y="1866150"/>
              <a:chExt cx="149875" cy="144800"/>
            </a:xfrm>
          </p:grpSpPr>
          <p:sp>
            <p:nvSpPr>
              <p:cNvPr id="5403" name="Google Shape;5403;p7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7"/>
            <p:cNvGrpSpPr/>
            <p:nvPr/>
          </p:nvGrpSpPr>
          <p:grpSpPr>
            <a:xfrm>
              <a:off x="3548208" y="1560352"/>
              <a:ext cx="294808" cy="286830"/>
              <a:chOff x="3730650" y="1982800"/>
              <a:chExt cx="149550" cy="145525"/>
            </a:xfrm>
          </p:grpSpPr>
          <p:sp>
            <p:nvSpPr>
              <p:cNvPr id="5406" name="Google Shape;5406;p7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8" name="Google Shape;5408;p77"/>
          <p:cNvGrpSpPr/>
          <p:nvPr/>
        </p:nvGrpSpPr>
        <p:grpSpPr>
          <a:xfrm>
            <a:off x="7624512" y="971306"/>
            <a:ext cx="804565" cy="677795"/>
            <a:chOff x="7636443" y="1204988"/>
            <a:chExt cx="804565" cy="677795"/>
          </a:xfrm>
        </p:grpSpPr>
        <p:grpSp>
          <p:nvGrpSpPr>
            <p:cNvPr id="5409" name="Google Shape;5409;p77"/>
            <p:cNvGrpSpPr/>
            <p:nvPr/>
          </p:nvGrpSpPr>
          <p:grpSpPr>
            <a:xfrm>
              <a:off x="7636443" y="1509705"/>
              <a:ext cx="804565" cy="373078"/>
              <a:chOff x="7636443" y="1509705"/>
              <a:chExt cx="804565" cy="373078"/>
            </a:xfrm>
          </p:grpSpPr>
          <p:sp>
            <p:nvSpPr>
              <p:cNvPr id="5410" name="Google Shape;5410;p7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7"/>
            <p:cNvGrpSpPr/>
            <p:nvPr/>
          </p:nvGrpSpPr>
          <p:grpSpPr>
            <a:xfrm>
              <a:off x="7636443" y="1408133"/>
              <a:ext cx="804565" cy="373078"/>
              <a:chOff x="7636443" y="1408133"/>
              <a:chExt cx="804565" cy="373078"/>
            </a:xfrm>
          </p:grpSpPr>
          <p:sp>
            <p:nvSpPr>
              <p:cNvPr id="5413" name="Google Shape;5413;p7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7"/>
            <p:cNvGrpSpPr/>
            <p:nvPr/>
          </p:nvGrpSpPr>
          <p:grpSpPr>
            <a:xfrm>
              <a:off x="7636443" y="1306560"/>
              <a:ext cx="804565" cy="373078"/>
              <a:chOff x="7636443" y="1306560"/>
              <a:chExt cx="804565" cy="373078"/>
            </a:xfrm>
          </p:grpSpPr>
          <p:sp>
            <p:nvSpPr>
              <p:cNvPr id="5416" name="Google Shape;5416;p7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7"/>
            <p:cNvGrpSpPr/>
            <p:nvPr/>
          </p:nvGrpSpPr>
          <p:grpSpPr>
            <a:xfrm>
              <a:off x="7636443" y="1204988"/>
              <a:ext cx="804565" cy="373078"/>
              <a:chOff x="7636443" y="1204988"/>
              <a:chExt cx="804565" cy="373078"/>
            </a:xfrm>
          </p:grpSpPr>
          <p:sp>
            <p:nvSpPr>
              <p:cNvPr id="5419" name="Google Shape;5419;p7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1" name="Google Shape;5421;p77"/>
          <p:cNvGrpSpPr/>
          <p:nvPr/>
        </p:nvGrpSpPr>
        <p:grpSpPr>
          <a:xfrm>
            <a:off x="4963358" y="1878721"/>
            <a:ext cx="661339" cy="661188"/>
            <a:chOff x="3990000" y="975400"/>
            <a:chExt cx="3934200" cy="3933300"/>
          </a:xfrm>
        </p:grpSpPr>
        <p:sp>
          <p:nvSpPr>
            <p:cNvPr id="5422" name="Google Shape;5422;p7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7"/>
          <p:cNvGrpSpPr/>
          <p:nvPr/>
        </p:nvGrpSpPr>
        <p:grpSpPr>
          <a:xfrm>
            <a:off x="6607006" y="1857359"/>
            <a:ext cx="868881" cy="684241"/>
            <a:chOff x="6598259" y="2078634"/>
            <a:chExt cx="868881" cy="684241"/>
          </a:xfrm>
        </p:grpSpPr>
        <p:sp>
          <p:nvSpPr>
            <p:cNvPr id="5427" name="Google Shape;5427;p7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77"/>
            <p:cNvGrpSpPr/>
            <p:nvPr/>
          </p:nvGrpSpPr>
          <p:grpSpPr>
            <a:xfrm>
              <a:off x="6808175" y="2078634"/>
              <a:ext cx="452229" cy="684241"/>
              <a:chOff x="6808175" y="2078634"/>
              <a:chExt cx="452229" cy="684241"/>
            </a:xfrm>
          </p:grpSpPr>
          <p:sp>
            <p:nvSpPr>
              <p:cNvPr id="5434" name="Google Shape;5434;p7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77"/>
              <p:cNvGrpSpPr/>
              <p:nvPr/>
            </p:nvGrpSpPr>
            <p:grpSpPr>
              <a:xfrm>
                <a:off x="6821586" y="2078634"/>
                <a:ext cx="426871" cy="684241"/>
                <a:chOff x="6821586" y="2078634"/>
                <a:chExt cx="426871" cy="684241"/>
              </a:xfrm>
            </p:grpSpPr>
            <p:grpSp>
              <p:nvGrpSpPr>
                <p:cNvPr id="5441" name="Google Shape;5441;p77"/>
                <p:cNvGrpSpPr/>
                <p:nvPr/>
              </p:nvGrpSpPr>
              <p:grpSpPr>
                <a:xfrm>
                  <a:off x="6821586" y="2078634"/>
                  <a:ext cx="426871" cy="684241"/>
                  <a:chOff x="6821586" y="2078634"/>
                  <a:chExt cx="426871" cy="684241"/>
                </a:xfrm>
              </p:grpSpPr>
              <p:sp>
                <p:nvSpPr>
                  <p:cNvPr id="5442" name="Google Shape;5442;p7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1" name="Google Shape;5461;p7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7" name="Google Shape;5467;p77"/>
          <p:cNvGrpSpPr/>
          <p:nvPr/>
        </p:nvGrpSpPr>
        <p:grpSpPr>
          <a:xfrm>
            <a:off x="5780173" y="1862968"/>
            <a:ext cx="671358" cy="671358"/>
            <a:chOff x="6535625" y="760425"/>
            <a:chExt cx="1665900" cy="1665900"/>
          </a:xfrm>
        </p:grpSpPr>
        <p:sp>
          <p:nvSpPr>
            <p:cNvPr id="5468" name="Google Shape;5468;p7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7"/>
          <p:cNvGrpSpPr/>
          <p:nvPr/>
        </p:nvGrpSpPr>
        <p:grpSpPr>
          <a:xfrm>
            <a:off x="716989" y="3531368"/>
            <a:ext cx="1340789" cy="640830"/>
            <a:chOff x="238125" y="1151100"/>
            <a:chExt cx="7139450" cy="3412300"/>
          </a:xfrm>
        </p:grpSpPr>
        <p:sp>
          <p:nvSpPr>
            <p:cNvPr id="5473" name="Google Shape;5473;p7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7"/>
          <p:cNvGrpSpPr/>
          <p:nvPr/>
        </p:nvGrpSpPr>
        <p:grpSpPr>
          <a:xfrm>
            <a:off x="5584212" y="2734649"/>
            <a:ext cx="985357" cy="585764"/>
            <a:chOff x="5145061" y="2881789"/>
            <a:chExt cx="1107641" cy="658458"/>
          </a:xfrm>
        </p:grpSpPr>
        <p:grpSp>
          <p:nvGrpSpPr>
            <p:cNvPr id="5486" name="Google Shape;5486;p77"/>
            <p:cNvGrpSpPr/>
            <p:nvPr/>
          </p:nvGrpSpPr>
          <p:grpSpPr>
            <a:xfrm>
              <a:off x="5722989" y="3244587"/>
              <a:ext cx="529713" cy="295659"/>
              <a:chOff x="5722989" y="3244587"/>
              <a:chExt cx="529713" cy="295659"/>
            </a:xfrm>
          </p:grpSpPr>
          <p:sp>
            <p:nvSpPr>
              <p:cNvPr id="5487" name="Google Shape;5487;p7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88" name="Google Shape;5488;p7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89" name="Google Shape;5489;p77"/>
            <p:cNvGrpSpPr/>
            <p:nvPr/>
          </p:nvGrpSpPr>
          <p:grpSpPr>
            <a:xfrm>
              <a:off x="5145061" y="3244587"/>
              <a:ext cx="536807" cy="295659"/>
              <a:chOff x="5145061" y="3244587"/>
              <a:chExt cx="536807" cy="295659"/>
            </a:xfrm>
          </p:grpSpPr>
          <p:sp>
            <p:nvSpPr>
              <p:cNvPr id="5490" name="Google Shape;5490;p7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91" name="Google Shape;5491;p7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92" name="Google Shape;5492;p77"/>
            <p:cNvGrpSpPr/>
            <p:nvPr/>
          </p:nvGrpSpPr>
          <p:grpSpPr>
            <a:xfrm>
              <a:off x="5341327" y="2898245"/>
              <a:ext cx="532309" cy="614891"/>
              <a:chOff x="5341327" y="2898245"/>
              <a:chExt cx="532309" cy="614891"/>
            </a:xfrm>
          </p:grpSpPr>
          <p:sp>
            <p:nvSpPr>
              <p:cNvPr id="5493" name="Google Shape;5493;p7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94" name="Google Shape;5494;p7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95" name="Google Shape;5495;p77"/>
            <p:cNvGrpSpPr/>
            <p:nvPr/>
          </p:nvGrpSpPr>
          <p:grpSpPr>
            <a:xfrm>
              <a:off x="5532290" y="2881789"/>
              <a:ext cx="620516" cy="305456"/>
              <a:chOff x="5532290" y="2881789"/>
              <a:chExt cx="620516" cy="305456"/>
            </a:xfrm>
          </p:grpSpPr>
          <p:sp>
            <p:nvSpPr>
              <p:cNvPr id="5496" name="Google Shape;5496;p7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97" name="Google Shape;5497;p7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98" name="Google Shape;5498;p77"/>
          <p:cNvGrpSpPr/>
          <p:nvPr/>
        </p:nvGrpSpPr>
        <p:grpSpPr>
          <a:xfrm>
            <a:off x="8163135" y="3526707"/>
            <a:ext cx="269068" cy="645491"/>
            <a:chOff x="7026852" y="3311869"/>
            <a:chExt cx="434331" cy="1041954"/>
          </a:xfrm>
        </p:grpSpPr>
        <p:sp>
          <p:nvSpPr>
            <p:cNvPr id="5499" name="Google Shape;5499;p7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7"/>
          <p:cNvGrpSpPr/>
          <p:nvPr/>
        </p:nvGrpSpPr>
        <p:grpSpPr>
          <a:xfrm>
            <a:off x="6179716" y="3565945"/>
            <a:ext cx="293882" cy="293836"/>
            <a:chOff x="4873519" y="3311869"/>
            <a:chExt cx="499374" cy="499296"/>
          </a:xfrm>
        </p:grpSpPr>
        <p:sp>
          <p:nvSpPr>
            <p:cNvPr id="5503" name="Google Shape;5503;p7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7"/>
          <p:cNvGrpSpPr/>
          <p:nvPr/>
        </p:nvGrpSpPr>
        <p:grpSpPr>
          <a:xfrm>
            <a:off x="6179716" y="3878316"/>
            <a:ext cx="293882" cy="293882"/>
            <a:chOff x="4873519" y="3875839"/>
            <a:chExt cx="499374" cy="499374"/>
          </a:xfrm>
        </p:grpSpPr>
        <p:sp>
          <p:nvSpPr>
            <p:cNvPr id="5506" name="Google Shape;5506;p7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7"/>
          <p:cNvGrpSpPr/>
          <p:nvPr/>
        </p:nvGrpSpPr>
        <p:grpSpPr>
          <a:xfrm>
            <a:off x="2410244" y="1850269"/>
            <a:ext cx="698104" cy="698208"/>
            <a:chOff x="2565073" y="2075876"/>
            <a:chExt cx="672482" cy="672518"/>
          </a:xfrm>
        </p:grpSpPr>
        <p:sp>
          <p:nvSpPr>
            <p:cNvPr id="5509" name="Google Shape;5509;p7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77"/>
          <p:cNvGrpSpPr/>
          <p:nvPr/>
        </p:nvGrpSpPr>
        <p:grpSpPr>
          <a:xfrm>
            <a:off x="5633655" y="3534869"/>
            <a:ext cx="438354" cy="637329"/>
            <a:chOff x="1697726" y="3244179"/>
            <a:chExt cx="788124" cy="1146069"/>
          </a:xfrm>
        </p:grpSpPr>
        <p:sp>
          <p:nvSpPr>
            <p:cNvPr id="5516" name="Google Shape;5516;p7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8" name="Google Shape;5518;p77"/>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77"/>
          <p:cNvGrpSpPr/>
          <p:nvPr/>
        </p:nvGrpSpPr>
        <p:grpSpPr>
          <a:xfrm>
            <a:off x="7634869" y="1863232"/>
            <a:ext cx="799565" cy="670282"/>
            <a:chOff x="7617850" y="2063282"/>
            <a:chExt cx="799565" cy="670282"/>
          </a:xfrm>
        </p:grpSpPr>
        <p:cxnSp>
          <p:nvCxnSpPr>
            <p:cNvPr id="5520" name="Google Shape;5520;p7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21" name="Google Shape;5521;p7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22" name="Google Shape;5522;p7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23" name="Google Shape;5523;p7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24" name="Google Shape;5524;p7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25" name="Google Shape;5525;p7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26" name="Google Shape;5526;p77"/>
            <p:cNvGrpSpPr/>
            <p:nvPr/>
          </p:nvGrpSpPr>
          <p:grpSpPr>
            <a:xfrm>
              <a:off x="7734309" y="2063282"/>
              <a:ext cx="570957" cy="620095"/>
              <a:chOff x="7734309" y="2063282"/>
              <a:chExt cx="570957" cy="620095"/>
            </a:xfrm>
          </p:grpSpPr>
          <p:grpSp>
            <p:nvGrpSpPr>
              <p:cNvPr id="5527" name="Google Shape;5527;p77"/>
              <p:cNvGrpSpPr/>
              <p:nvPr/>
            </p:nvGrpSpPr>
            <p:grpSpPr>
              <a:xfrm>
                <a:off x="8031573" y="2063282"/>
                <a:ext cx="273693" cy="620095"/>
                <a:chOff x="8031573" y="2063282"/>
                <a:chExt cx="273693" cy="620095"/>
              </a:xfrm>
            </p:grpSpPr>
            <p:sp>
              <p:nvSpPr>
                <p:cNvPr id="5528" name="Google Shape;5528;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7"/>
              <p:cNvGrpSpPr/>
              <p:nvPr/>
            </p:nvGrpSpPr>
            <p:grpSpPr>
              <a:xfrm flipH="1">
                <a:off x="7734309" y="2063282"/>
                <a:ext cx="273693" cy="620095"/>
                <a:chOff x="8031573" y="2063282"/>
                <a:chExt cx="273693" cy="620095"/>
              </a:xfrm>
            </p:grpSpPr>
            <p:sp>
              <p:nvSpPr>
                <p:cNvPr id="5533" name="Google Shape;5533;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37" name="Google Shape;5537;p77"/>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7"/>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77"/>
          <p:cNvGrpSpPr/>
          <p:nvPr/>
        </p:nvGrpSpPr>
        <p:grpSpPr>
          <a:xfrm>
            <a:off x="7821475" y="2716715"/>
            <a:ext cx="602567" cy="601884"/>
            <a:chOff x="1186975" y="238125"/>
            <a:chExt cx="5244275" cy="5238325"/>
          </a:xfrm>
        </p:grpSpPr>
        <p:sp>
          <p:nvSpPr>
            <p:cNvPr id="5540" name="Google Shape;5540;p7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7"/>
          <p:cNvGrpSpPr/>
          <p:nvPr/>
        </p:nvGrpSpPr>
        <p:grpSpPr>
          <a:xfrm>
            <a:off x="3264213" y="1856199"/>
            <a:ext cx="651848" cy="687338"/>
            <a:chOff x="3400515" y="2056248"/>
            <a:chExt cx="698134" cy="735987"/>
          </a:xfrm>
        </p:grpSpPr>
        <p:grpSp>
          <p:nvGrpSpPr>
            <p:cNvPr id="5545" name="Google Shape;5545;p77"/>
            <p:cNvGrpSpPr/>
            <p:nvPr/>
          </p:nvGrpSpPr>
          <p:grpSpPr>
            <a:xfrm>
              <a:off x="3400515" y="2283913"/>
              <a:ext cx="312919" cy="219900"/>
              <a:chOff x="3400515" y="2283913"/>
              <a:chExt cx="312919" cy="219900"/>
            </a:xfrm>
          </p:grpSpPr>
          <p:sp>
            <p:nvSpPr>
              <p:cNvPr id="5546" name="Google Shape;5546;p7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47" name="Google Shape;5547;p7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48" name="Google Shape;5548;p77"/>
            <p:cNvGrpSpPr/>
            <p:nvPr/>
          </p:nvGrpSpPr>
          <p:grpSpPr>
            <a:xfrm>
              <a:off x="3547823" y="2461089"/>
              <a:ext cx="219900" cy="331146"/>
              <a:chOff x="3547823" y="2461089"/>
              <a:chExt cx="219900" cy="331146"/>
            </a:xfrm>
          </p:grpSpPr>
          <p:sp>
            <p:nvSpPr>
              <p:cNvPr id="5549" name="Google Shape;5549;p7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50" name="Google Shape;5550;p7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51" name="Google Shape;5551;p77"/>
            <p:cNvGrpSpPr/>
            <p:nvPr/>
          </p:nvGrpSpPr>
          <p:grpSpPr>
            <a:xfrm>
              <a:off x="3734138" y="2461089"/>
              <a:ext cx="219900" cy="331146"/>
              <a:chOff x="3734138" y="2461089"/>
              <a:chExt cx="219900" cy="331146"/>
            </a:xfrm>
          </p:grpSpPr>
          <p:sp>
            <p:nvSpPr>
              <p:cNvPr id="5552" name="Google Shape;5552;p7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53" name="Google Shape;5553;p7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54" name="Google Shape;5554;p77"/>
            <p:cNvGrpSpPr/>
            <p:nvPr/>
          </p:nvGrpSpPr>
          <p:grpSpPr>
            <a:xfrm>
              <a:off x="3787560" y="2281742"/>
              <a:ext cx="311089" cy="219900"/>
              <a:chOff x="3787560" y="2281742"/>
              <a:chExt cx="311089" cy="219900"/>
            </a:xfrm>
          </p:grpSpPr>
          <p:sp>
            <p:nvSpPr>
              <p:cNvPr id="5555" name="Google Shape;5555;p7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56" name="Google Shape;5556;p7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57" name="Google Shape;5557;p77"/>
            <p:cNvGrpSpPr/>
            <p:nvPr/>
          </p:nvGrpSpPr>
          <p:grpSpPr>
            <a:xfrm>
              <a:off x="3637290" y="2056248"/>
              <a:ext cx="219900" cy="330736"/>
              <a:chOff x="3637290" y="2056248"/>
              <a:chExt cx="219900" cy="330736"/>
            </a:xfrm>
          </p:grpSpPr>
          <p:sp>
            <p:nvSpPr>
              <p:cNvPr id="5558" name="Google Shape;5558;p7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59" name="Google Shape;5559;p7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60" name="Google Shape;5560;p77"/>
          <p:cNvGrpSpPr/>
          <p:nvPr/>
        </p:nvGrpSpPr>
        <p:grpSpPr>
          <a:xfrm>
            <a:off x="2555919" y="2726205"/>
            <a:ext cx="1268144" cy="592394"/>
            <a:chOff x="238125" y="1188750"/>
            <a:chExt cx="7140450" cy="3335550"/>
          </a:xfrm>
        </p:grpSpPr>
        <p:sp>
          <p:nvSpPr>
            <p:cNvPr id="5561" name="Google Shape;5561;p7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77"/>
          <p:cNvGrpSpPr/>
          <p:nvPr/>
        </p:nvGrpSpPr>
        <p:grpSpPr>
          <a:xfrm>
            <a:off x="6663819" y="2728360"/>
            <a:ext cx="1053944" cy="590147"/>
            <a:chOff x="238125" y="1335475"/>
            <a:chExt cx="5418735" cy="3034175"/>
          </a:xfrm>
        </p:grpSpPr>
        <p:sp>
          <p:nvSpPr>
            <p:cNvPr id="5567" name="Google Shape;5567;p7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77"/>
          <p:cNvGrpSpPr/>
          <p:nvPr/>
        </p:nvGrpSpPr>
        <p:grpSpPr>
          <a:xfrm>
            <a:off x="4094628" y="3533259"/>
            <a:ext cx="1268207" cy="638939"/>
            <a:chOff x="3967651" y="3645904"/>
            <a:chExt cx="1479304" cy="745292"/>
          </a:xfrm>
        </p:grpSpPr>
        <p:grpSp>
          <p:nvGrpSpPr>
            <p:cNvPr id="5571" name="Google Shape;5571;p77"/>
            <p:cNvGrpSpPr/>
            <p:nvPr/>
          </p:nvGrpSpPr>
          <p:grpSpPr>
            <a:xfrm>
              <a:off x="3967651" y="4009026"/>
              <a:ext cx="1479304" cy="382170"/>
              <a:chOff x="3967651" y="4009026"/>
              <a:chExt cx="1479304" cy="382170"/>
            </a:xfrm>
          </p:grpSpPr>
          <p:grpSp>
            <p:nvGrpSpPr>
              <p:cNvPr id="5572" name="Google Shape;5572;p77"/>
              <p:cNvGrpSpPr/>
              <p:nvPr/>
            </p:nvGrpSpPr>
            <p:grpSpPr>
              <a:xfrm>
                <a:off x="4892216" y="4195630"/>
                <a:ext cx="554739" cy="195566"/>
                <a:chOff x="3604375" y="4892160"/>
                <a:chExt cx="1651500" cy="582215"/>
              </a:xfrm>
            </p:grpSpPr>
            <p:sp>
              <p:nvSpPr>
                <p:cNvPr id="5573" name="Google Shape;5573;p7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77"/>
              <p:cNvGrpSpPr/>
              <p:nvPr/>
            </p:nvGrpSpPr>
            <p:grpSpPr>
              <a:xfrm>
                <a:off x="3967651" y="4146303"/>
                <a:ext cx="579402" cy="244893"/>
                <a:chOff x="851875" y="4745310"/>
                <a:chExt cx="1724925" cy="729065"/>
              </a:xfrm>
            </p:grpSpPr>
            <p:sp>
              <p:nvSpPr>
                <p:cNvPr id="5576" name="Google Shape;5576;p7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77"/>
              <p:cNvGrpSpPr/>
              <p:nvPr/>
            </p:nvGrpSpPr>
            <p:grpSpPr>
              <a:xfrm>
                <a:off x="4460753" y="4009026"/>
                <a:ext cx="493110" cy="382170"/>
                <a:chOff x="2319875" y="4336625"/>
                <a:chExt cx="1468025" cy="1137750"/>
              </a:xfrm>
            </p:grpSpPr>
            <p:sp>
              <p:nvSpPr>
                <p:cNvPr id="5579" name="Google Shape;5579;p7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1" name="Google Shape;5581;p77"/>
            <p:cNvGrpSpPr/>
            <p:nvPr/>
          </p:nvGrpSpPr>
          <p:grpSpPr>
            <a:xfrm>
              <a:off x="4479443" y="3645904"/>
              <a:ext cx="455965" cy="388789"/>
              <a:chOff x="2957425" y="238100"/>
              <a:chExt cx="1910200" cy="1628775"/>
            </a:xfrm>
          </p:grpSpPr>
          <p:sp>
            <p:nvSpPr>
              <p:cNvPr id="5582" name="Google Shape;5582;p7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77"/>
          <p:cNvGrpSpPr/>
          <p:nvPr/>
        </p:nvGrpSpPr>
        <p:grpSpPr>
          <a:xfrm>
            <a:off x="2480742" y="3534460"/>
            <a:ext cx="1243128" cy="637739"/>
            <a:chOff x="2496310" y="3693351"/>
            <a:chExt cx="1342906" cy="688926"/>
          </a:xfrm>
        </p:grpSpPr>
        <p:grpSp>
          <p:nvGrpSpPr>
            <p:cNvPr id="5593" name="Google Shape;5593;p77"/>
            <p:cNvGrpSpPr/>
            <p:nvPr/>
          </p:nvGrpSpPr>
          <p:grpSpPr>
            <a:xfrm>
              <a:off x="2496310" y="3693351"/>
              <a:ext cx="1342906" cy="688875"/>
              <a:chOff x="2496310" y="3693351"/>
              <a:chExt cx="1342906" cy="688875"/>
            </a:xfrm>
          </p:grpSpPr>
          <p:sp>
            <p:nvSpPr>
              <p:cNvPr id="5594" name="Google Shape;5594;p7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0" name="Google Shape;5600;p77"/>
              <p:cNvCxnSpPr>
                <a:stCxn id="559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01" name="Google Shape;5601;p77"/>
              <p:cNvCxnSpPr>
                <a:stCxn id="559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02" name="Google Shape;5602;p77"/>
              <p:cNvCxnSpPr>
                <a:stCxn id="559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03" name="Google Shape;5603;p77"/>
              <p:cNvCxnSpPr>
                <a:stCxn id="559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04" name="Google Shape;5604;p77"/>
              <p:cNvCxnSpPr>
                <a:stCxn id="559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05" name="Google Shape;5605;p77"/>
            <p:cNvGrpSpPr/>
            <p:nvPr/>
          </p:nvGrpSpPr>
          <p:grpSpPr>
            <a:xfrm>
              <a:off x="2675275" y="3930557"/>
              <a:ext cx="1003306" cy="451719"/>
              <a:chOff x="2675275" y="4174282"/>
              <a:chExt cx="1003306" cy="451719"/>
            </a:xfrm>
          </p:grpSpPr>
          <p:sp>
            <p:nvSpPr>
              <p:cNvPr id="5606" name="Google Shape;5606;p7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77"/>
          <p:cNvGrpSpPr/>
          <p:nvPr/>
        </p:nvGrpSpPr>
        <p:grpSpPr>
          <a:xfrm>
            <a:off x="1654412" y="971306"/>
            <a:ext cx="574511" cy="874709"/>
            <a:chOff x="1715404" y="1112080"/>
            <a:chExt cx="642270" cy="977984"/>
          </a:xfrm>
        </p:grpSpPr>
        <p:grpSp>
          <p:nvGrpSpPr>
            <p:cNvPr id="5610" name="Google Shape;5610;p77"/>
            <p:cNvGrpSpPr/>
            <p:nvPr/>
          </p:nvGrpSpPr>
          <p:grpSpPr>
            <a:xfrm>
              <a:off x="1715404" y="1112080"/>
              <a:ext cx="642270" cy="977984"/>
              <a:chOff x="1715404" y="1112080"/>
              <a:chExt cx="642270" cy="977984"/>
            </a:xfrm>
          </p:grpSpPr>
          <p:sp>
            <p:nvSpPr>
              <p:cNvPr id="5611" name="Google Shape;5611;p7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7"/>
            <p:cNvGrpSpPr/>
            <p:nvPr/>
          </p:nvGrpSpPr>
          <p:grpSpPr>
            <a:xfrm>
              <a:off x="1768927" y="1165603"/>
              <a:ext cx="535225" cy="851367"/>
              <a:chOff x="1768927" y="1165603"/>
              <a:chExt cx="535225" cy="851367"/>
            </a:xfrm>
          </p:grpSpPr>
          <p:sp>
            <p:nvSpPr>
              <p:cNvPr id="5614" name="Google Shape;5614;p7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7"/>
            <p:cNvGrpSpPr/>
            <p:nvPr/>
          </p:nvGrpSpPr>
          <p:grpSpPr>
            <a:xfrm>
              <a:off x="1822449" y="1219125"/>
              <a:ext cx="428180" cy="718859"/>
              <a:chOff x="1822449" y="1219125"/>
              <a:chExt cx="428180" cy="718859"/>
            </a:xfrm>
          </p:grpSpPr>
          <p:sp>
            <p:nvSpPr>
              <p:cNvPr id="5617" name="Google Shape;5617;p7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7"/>
            <p:cNvGrpSpPr/>
            <p:nvPr/>
          </p:nvGrpSpPr>
          <p:grpSpPr>
            <a:xfrm>
              <a:off x="1875972" y="1272648"/>
              <a:ext cx="321135" cy="586939"/>
              <a:chOff x="1875972" y="1272648"/>
              <a:chExt cx="321135" cy="586939"/>
            </a:xfrm>
          </p:grpSpPr>
          <p:sp>
            <p:nvSpPr>
              <p:cNvPr id="5620" name="Google Shape;5620;p7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2" name="Google Shape;5622;p77"/>
          <p:cNvGrpSpPr/>
          <p:nvPr/>
        </p:nvGrpSpPr>
        <p:grpSpPr>
          <a:xfrm>
            <a:off x="7761573" y="3528028"/>
            <a:ext cx="293855" cy="644170"/>
            <a:chOff x="241025" y="3151575"/>
            <a:chExt cx="293855" cy="644170"/>
          </a:xfrm>
        </p:grpSpPr>
        <p:sp>
          <p:nvSpPr>
            <p:cNvPr id="5623" name="Google Shape;5623;p7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7"/>
          <p:cNvGrpSpPr/>
          <p:nvPr/>
        </p:nvGrpSpPr>
        <p:grpSpPr>
          <a:xfrm>
            <a:off x="709557" y="2728028"/>
            <a:ext cx="1779649" cy="591620"/>
            <a:chOff x="246070" y="1983375"/>
            <a:chExt cx="1855347" cy="616849"/>
          </a:xfrm>
        </p:grpSpPr>
        <p:sp>
          <p:nvSpPr>
            <p:cNvPr id="5626" name="Google Shape;5626;p7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77"/>
          <p:cNvGrpSpPr/>
          <p:nvPr/>
        </p:nvGrpSpPr>
        <p:grpSpPr>
          <a:xfrm>
            <a:off x="2320424" y="971306"/>
            <a:ext cx="711055" cy="745993"/>
            <a:chOff x="2496269" y="1171698"/>
            <a:chExt cx="761953" cy="799392"/>
          </a:xfrm>
        </p:grpSpPr>
        <p:grpSp>
          <p:nvGrpSpPr>
            <p:cNvPr id="5636" name="Google Shape;5636;p77"/>
            <p:cNvGrpSpPr/>
            <p:nvPr/>
          </p:nvGrpSpPr>
          <p:grpSpPr>
            <a:xfrm>
              <a:off x="2496269" y="1171698"/>
              <a:ext cx="761953" cy="723022"/>
              <a:chOff x="2496269" y="1171698"/>
              <a:chExt cx="761953" cy="723022"/>
            </a:xfrm>
          </p:grpSpPr>
          <p:sp>
            <p:nvSpPr>
              <p:cNvPr id="5637" name="Google Shape;5637;p7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9" name="Google Shape;5639;p77"/>
              <p:cNvGrpSpPr/>
              <p:nvPr/>
            </p:nvGrpSpPr>
            <p:grpSpPr>
              <a:xfrm>
                <a:off x="2496269" y="1171698"/>
                <a:ext cx="761953" cy="723022"/>
                <a:chOff x="2496269" y="1120652"/>
                <a:chExt cx="761953" cy="723022"/>
              </a:xfrm>
            </p:grpSpPr>
            <p:grpSp>
              <p:nvGrpSpPr>
                <p:cNvPr id="5640" name="Google Shape;5640;p77"/>
                <p:cNvGrpSpPr/>
                <p:nvPr/>
              </p:nvGrpSpPr>
              <p:grpSpPr>
                <a:xfrm>
                  <a:off x="2496269" y="1120652"/>
                  <a:ext cx="761953" cy="723022"/>
                  <a:chOff x="2496269" y="1120652"/>
                  <a:chExt cx="761953" cy="723022"/>
                </a:xfrm>
              </p:grpSpPr>
              <p:grpSp>
                <p:nvGrpSpPr>
                  <p:cNvPr id="5641" name="Google Shape;5641;p77"/>
                  <p:cNvGrpSpPr/>
                  <p:nvPr/>
                </p:nvGrpSpPr>
                <p:grpSpPr>
                  <a:xfrm>
                    <a:off x="2496269" y="1304589"/>
                    <a:ext cx="407089" cy="305057"/>
                    <a:chOff x="2496269" y="1304589"/>
                    <a:chExt cx="407089" cy="305057"/>
                  </a:xfrm>
                </p:grpSpPr>
                <p:sp>
                  <p:nvSpPr>
                    <p:cNvPr id="5642" name="Google Shape;5642;p7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77"/>
                  <p:cNvGrpSpPr/>
                  <p:nvPr/>
                </p:nvGrpSpPr>
                <p:grpSpPr>
                  <a:xfrm>
                    <a:off x="2586468" y="1493376"/>
                    <a:ext cx="358850" cy="349656"/>
                    <a:chOff x="2586468" y="1493376"/>
                    <a:chExt cx="358850" cy="349656"/>
                  </a:xfrm>
                </p:grpSpPr>
                <p:sp>
                  <p:nvSpPr>
                    <p:cNvPr id="5645" name="Google Shape;5645;p7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77"/>
                  <p:cNvGrpSpPr/>
                  <p:nvPr/>
                </p:nvGrpSpPr>
                <p:grpSpPr>
                  <a:xfrm>
                    <a:off x="2807939" y="1494024"/>
                    <a:ext cx="358857" cy="349650"/>
                    <a:chOff x="2807939" y="1494024"/>
                    <a:chExt cx="358857" cy="349650"/>
                  </a:xfrm>
                </p:grpSpPr>
                <p:sp>
                  <p:nvSpPr>
                    <p:cNvPr id="5648" name="Google Shape;5648;p7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77"/>
                  <p:cNvGrpSpPr/>
                  <p:nvPr/>
                </p:nvGrpSpPr>
                <p:grpSpPr>
                  <a:xfrm>
                    <a:off x="2851133" y="1305635"/>
                    <a:ext cx="407089" cy="305057"/>
                    <a:chOff x="2851133" y="1305635"/>
                    <a:chExt cx="407089" cy="305057"/>
                  </a:xfrm>
                </p:grpSpPr>
                <p:sp>
                  <p:nvSpPr>
                    <p:cNvPr id="5651" name="Google Shape;5651;p7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7"/>
                  <p:cNvGrpSpPr/>
                  <p:nvPr/>
                </p:nvGrpSpPr>
                <p:grpSpPr>
                  <a:xfrm>
                    <a:off x="2727495" y="1120652"/>
                    <a:ext cx="300271" cy="396358"/>
                    <a:chOff x="2727495" y="1120652"/>
                    <a:chExt cx="300271" cy="396358"/>
                  </a:xfrm>
                </p:grpSpPr>
                <p:sp>
                  <p:nvSpPr>
                    <p:cNvPr id="5654" name="Google Shape;5654;p7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6" name="Google Shape;5656;p77"/>
                <p:cNvGrpSpPr/>
                <p:nvPr/>
              </p:nvGrpSpPr>
              <p:grpSpPr>
                <a:xfrm>
                  <a:off x="2722305" y="1350460"/>
                  <a:ext cx="308357" cy="308344"/>
                  <a:chOff x="2722305" y="1350460"/>
                  <a:chExt cx="308357" cy="308344"/>
                </a:xfrm>
              </p:grpSpPr>
              <p:sp>
                <p:nvSpPr>
                  <p:cNvPr id="5657" name="Google Shape;5657;p7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77"/>
                  <p:cNvGrpSpPr/>
                  <p:nvPr/>
                </p:nvGrpSpPr>
                <p:grpSpPr>
                  <a:xfrm>
                    <a:off x="2725064" y="1364529"/>
                    <a:ext cx="297954" cy="280182"/>
                    <a:chOff x="2725064" y="1364529"/>
                    <a:chExt cx="297954" cy="280182"/>
                  </a:xfrm>
                </p:grpSpPr>
                <p:sp>
                  <p:nvSpPr>
                    <p:cNvPr id="5659" name="Google Shape;5659;p7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64" name="Google Shape;5664;p7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77"/>
          <p:cNvGrpSpPr/>
          <p:nvPr/>
        </p:nvGrpSpPr>
        <p:grpSpPr>
          <a:xfrm>
            <a:off x="3909124" y="2727412"/>
            <a:ext cx="1569144" cy="591015"/>
            <a:chOff x="3820100" y="3023049"/>
            <a:chExt cx="1303926" cy="491162"/>
          </a:xfrm>
        </p:grpSpPr>
        <p:grpSp>
          <p:nvGrpSpPr>
            <p:cNvPr id="5670" name="Google Shape;5670;p77"/>
            <p:cNvGrpSpPr/>
            <p:nvPr/>
          </p:nvGrpSpPr>
          <p:grpSpPr>
            <a:xfrm>
              <a:off x="3820100" y="3023072"/>
              <a:ext cx="1303926" cy="491139"/>
              <a:chOff x="3820100" y="3023072"/>
              <a:chExt cx="1303926" cy="491139"/>
            </a:xfrm>
          </p:grpSpPr>
          <p:sp>
            <p:nvSpPr>
              <p:cNvPr id="5671" name="Google Shape;5671;p7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7"/>
            <p:cNvGrpSpPr/>
            <p:nvPr/>
          </p:nvGrpSpPr>
          <p:grpSpPr>
            <a:xfrm>
              <a:off x="4132439" y="3023645"/>
              <a:ext cx="393633" cy="177096"/>
              <a:chOff x="4132439" y="3023645"/>
              <a:chExt cx="393633" cy="177096"/>
            </a:xfrm>
          </p:grpSpPr>
          <p:sp>
            <p:nvSpPr>
              <p:cNvPr id="5674" name="Google Shape;5674;p7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7"/>
            <p:cNvGrpSpPr/>
            <p:nvPr/>
          </p:nvGrpSpPr>
          <p:grpSpPr>
            <a:xfrm>
              <a:off x="3921811" y="3023049"/>
              <a:ext cx="1002397" cy="388943"/>
              <a:chOff x="3921811" y="3023049"/>
              <a:chExt cx="1002397" cy="388943"/>
            </a:xfrm>
          </p:grpSpPr>
          <p:sp>
            <p:nvSpPr>
              <p:cNvPr id="5677" name="Google Shape;5677;p7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7"/>
            <p:cNvGrpSpPr/>
            <p:nvPr/>
          </p:nvGrpSpPr>
          <p:grpSpPr>
            <a:xfrm>
              <a:off x="4023645" y="3023049"/>
              <a:ext cx="683032" cy="286722"/>
              <a:chOff x="4023645" y="3023049"/>
              <a:chExt cx="683032" cy="286722"/>
            </a:xfrm>
          </p:grpSpPr>
          <p:sp>
            <p:nvSpPr>
              <p:cNvPr id="5680" name="Google Shape;5680;p7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2" name="Google Shape;5682;p77"/>
          <p:cNvGrpSpPr/>
          <p:nvPr/>
        </p:nvGrpSpPr>
        <p:grpSpPr>
          <a:xfrm>
            <a:off x="1541246" y="1854257"/>
            <a:ext cx="713522" cy="688025"/>
            <a:chOff x="1706078" y="2092648"/>
            <a:chExt cx="660913" cy="637296"/>
          </a:xfrm>
        </p:grpSpPr>
        <p:sp>
          <p:nvSpPr>
            <p:cNvPr id="5683" name="Google Shape;5683;p7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77"/>
            <p:cNvGrpSpPr/>
            <p:nvPr/>
          </p:nvGrpSpPr>
          <p:grpSpPr>
            <a:xfrm>
              <a:off x="1706078" y="2092648"/>
              <a:ext cx="660913" cy="575241"/>
              <a:chOff x="1706078" y="2092648"/>
              <a:chExt cx="660913" cy="575241"/>
            </a:xfrm>
          </p:grpSpPr>
          <p:sp>
            <p:nvSpPr>
              <p:cNvPr id="5685" name="Google Shape;5685;p7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8" name="Google Shape;5688;p77"/>
          <p:cNvGrpSpPr/>
          <p:nvPr/>
        </p:nvGrpSpPr>
        <p:grpSpPr>
          <a:xfrm>
            <a:off x="6303104" y="971806"/>
            <a:ext cx="1317459" cy="684168"/>
            <a:chOff x="238125" y="999450"/>
            <a:chExt cx="7140700" cy="3708225"/>
          </a:xfrm>
        </p:grpSpPr>
        <p:sp>
          <p:nvSpPr>
            <p:cNvPr id="5689" name="Google Shape;5689;p7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1" name="Shape 5701"/>
        <p:cNvGrpSpPr/>
        <p:nvPr/>
      </p:nvGrpSpPr>
      <p:grpSpPr>
        <a:xfrm>
          <a:off x="0" y="0"/>
          <a:ext cx="0" cy="0"/>
          <a:chOff x="0" y="0"/>
          <a:chExt cx="0" cy="0"/>
        </a:xfrm>
      </p:grpSpPr>
      <p:grpSp>
        <p:nvGrpSpPr>
          <p:cNvPr id="5702" name="Google Shape;5702;p78"/>
          <p:cNvGrpSpPr/>
          <p:nvPr/>
        </p:nvGrpSpPr>
        <p:grpSpPr>
          <a:xfrm>
            <a:off x="717025" y="967615"/>
            <a:ext cx="1636117" cy="1526144"/>
            <a:chOff x="729238" y="1179665"/>
            <a:chExt cx="1636117" cy="1526144"/>
          </a:xfrm>
        </p:grpSpPr>
        <p:grpSp>
          <p:nvGrpSpPr>
            <p:cNvPr id="5703" name="Google Shape;5703;p78"/>
            <p:cNvGrpSpPr/>
            <p:nvPr/>
          </p:nvGrpSpPr>
          <p:grpSpPr>
            <a:xfrm>
              <a:off x="729238" y="1179665"/>
              <a:ext cx="80700" cy="1526144"/>
              <a:chOff x="729238" y="1179665"/>
              <a:chExt cx="80700" cy="1526144"/>
            </a:xfrm>
          </p:grpSpPr>
          <p:sp>
            <p:nvSpPr>
              <p:cNvPr id="5704" name="Google Shape;5704;p7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8"/>
            <p:cNvGrpSpPr/>
            <p:nvPr/>
          </p:nvGrpSpPr>
          <p:grpSpPr>
            <a:xfrm>
              <a:off x="903098" y="1179665"/>
              <a:ext cx="80700" cy="1526144"/>
              <a:chOff x="903098" y="1179665"/>
              <a:chExt cx="80700" cy="1526144"/>
            </a:xfrm>
          </p:grpSpPr>
          <p:sp>
            <p:nvSpPr>
              <p:cNvPr id="5715" name="Google Shape;5715;p7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1076958" y="1179665"/>
              <a:ext cx="80700" cy="1526144"/>
              <a:chOff x="1076958" y="1179665"/>
              <a:chExt cx="80700" cy="1526144"/>
            </a:xfrm>
          </p:grpSpPr>
          <p:sp>
            <p:nvSpPr>
              <p:cNvPr id="5726" name="Google Shape;5726;p7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8"/>
            <p:cNvGrpSpPr/>
            <p:nvPr/>
          </p:nvGrpSpPr>
          <p:grpSpPr>
            <a:xfrm>
              <a:off x="1247707" y="1179665"/>
              <a:ext cx="80700" cy="1526144"/>
              <a:chOff x="1247707" y="1179665"/>
              <a:chExt cx="80700" cy="1526144"/>
            </a:xfrm>
          </p:grpSpPr>
          <p:sp>
            <p:nvSpPr>
              <p:cNvPr id="5737" name="Google Shape;5737;p7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8"/>
            <p:cNvGrpSpPr/>
            <p:nvPr/>
          </p:nvGrpSpPr>
          <p:grpSpPr>
            <a:xfrm>
              <a:off x="1421567" y="1179665"/>
              <a:ext cx="80700" cy="1526144"/>
              <a:chOff x="1421567" y="1179665"/>
              <a:chExt cx="80700" cy="1526144"/>
            </a:xfrm>
          </p:grpSpPr>
          <p:sp>
            <p:nvSpPr>
              <p:cNvPr id="5748" name="Google Shape;5748;p7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8"/>
            <p:cNvGrpSpPr/>
            <p:nvPr/>
          </p:nvGrpSpPr>
          <p:grpSpPr>
            <a:xfrm>
              <a:off x="1592327" y="1179665"/>
              <a:ext cx="80700" cy="1526144"/>
              <a:chOff x="1592327" y="1179665"/>
              <a:chExt cx="80700" cy="1526144"/>
            </a:xfrm>
          </p:grpSpPr>
          <p:sp>
            <p:nvSpPr>
              <p:cNvPr id="5759" name="Google Shape;5759;p7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8"/>
            <p:cNvGrpSpPr/>
            <p:nvPr/>
          </p:nvGrpSpPr>
          <p:grpSpPr>
            <a:xfrm>
              <a:off x="1766187" y="1179665"/>
              <a:ext cx="80700" cy="1526144"/>
              <a:chOff x="1766187" y="1179665"/>
              <a:chExt cx="80700" cy="1526144"/>
            </a:xfrm>
          </p:grpSpPr>
          <p:sp>
            <p:nvSpPr>
              <p:cNvPr id="5770" name="Google Shape;5770;p7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8"/>
            <p:cNvGrpSpPr/>
            <p:nvPr/>
          </p:nvGrpSpPr>
          <p:grpSpPr>
            <a:xfrm>
              <a:off x="1936935" y="1179665"/>
              <a:ext cx="80700" cy="1526144"/>
              <a:chOff x="1936935" y="1179665"/>
              <a:chExt cx="80700" cy="1526144"/>
            </a:xfrm>
          </p:grpSpPr>
          <p:sp>
            <p:nvSpPr>
              <p:cNvPr id="5781" name="Google Shape;5781;p7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8"/>
            <p:cNvGrpSpPr/>
            <p:nvPr/>
          </p:nvGrpSpPr>
          <p:grpSpPr>
            <a:xfrm>
              <a:off x="2110795" y="1179665"/>
              <a:ext cx="80700" cy="1526144"/>
              <a:chOff x="2110795" y="1179665"/>
              <a:chExt cx="80700" cy="1526144"/>
            </a:xfrm>
          </p:grpSpPr>
          <p:sp>
            <p:nvSpPr>
              <p:cNvPr id="5792" name="Google Shape;5792;p7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8"/>
            <p:cNvGrpSpPr/>
            <p:nvPr/>
          </p:nvGrpSpPr>
          <p:grpSpPr>
            <a:xfrm>
              <a:off x="2284655" y="1179665"/>
              <a:ext cx="80700" cy="1526144"/>
              <a:chOff x="2284655" y="1179665"/>
              <a:chExt cx="80700" cy="1526144"/>
            </a:xfrm>
          </p:grpSpPr>
          <p:sp>
            <p:nvSpPr>
              <p:cNvPr id="5803" name="Google Shape;5803;p7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3" name="Google Shape;5813;p78"/>
          <p:cNvGrpSpPr/>
          <p:nvPr/>
        </p:nvGrpSpPr>
        <p:grpSpPr>
          <a:xfrm>
            <a:off x="2611692" y="986753"/>
            <a:ext cx="1364248" cy="1102133"/>
            <a:chOff x="2623904" y="1198803"/>
            <a:chExt cx="1364248" cy="1102133"/>
          </a:xfrm>
        </p:grpSpPr>
        <p:grpSp>
          <p:nvGrpSpPr>
            <p:cNvPr id="5814" name="Google Shape;5814;p78"/>
            <p:cNvGrpSpPr/>
            <p:nvPr/>
          </p:nvGrpSpPr>
          <p:grpSpPr>
            <a:xfrm>
              <a:off x="2623907" y="1198803"/>
              <a:ext cx="1364245" cy="273000"/>
              <a:chOff x="2623907" y="1198803"/>
              <a:chExt cx="1364245" cy="273000"/>
            </a:xfrm>
          </p:grpSpPr>
          <p:sp>
            <p:nvSpPr>
              <p:cNvPr id="5815" name="Google Shape;5815;p7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78"/>
            <p:cNvGrpSpPr/>
            <p:nvPr/>
          </p:nvGrpSpPr>
          <p:grpSpPr>
            <a:xfrm>
              <a:off x="2623904" y="1476964"/>
              <a:ext cx="1364245" cy="273000"/>
              <a:chOff x="2623904" y="1476964"/>
              <a:chExt cx="1364245" cy="273000"/>
            </a:xfrm>
          </p:grpSpPr>
          <p:sp>
            <p:nvSpPr>
              <p:cNvPr id="5821" name="Google Shape;5821;p7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78"/>
            <p:cNvGrpSpPr/>
            <p:nvPr/>
          </p:nvGrpSpPr>
          <p:grpSpPr>
            <a:xfrm>
              <a:off x="2623907" y="1749775"/>
              <a:ext cx="1364245" cy="273000"/>
              <a:chOff x="2623907" y="1749775"/>
              <a:chExt cx="1364245" cy="273000"/>
            </a:xfrm>
          </p:grpSpPr>
          <p:sp>
            <p:nvSpPr>
              <p:cNvPr id="5827" name="Google Shape;5827;p7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78"/>
            <p:cNvGrpSpPr/>
            <p:nvPr/>
          </p:nvGrpSpPr>
          <p:grpSpPr>
            <a:xfrm>
              <a:off x="2623904" y="2027936"/>
              <a:ext cx="1364245" cy="273000"/>
              <a:chOff x="2623904" y="2027936"/>
              <a:chExt cx="1364245" cy="273000"/>
            </a:xfrm>
          </p:grpSpPr>
          <p:sp>
            <p:nvSpPr>
              <p:cNvPr id="5833" name="Google Shape;5833;p7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8" name="Google Shape;5838;p78"/>
          <p:cNvGrpSpPr/>
          <p:nvPr/>
        </p:nvGrpSpPr>
        <p:grpSpPr>
          <a:xfrm>
            <a:off x="2601153" y="2445826"/>
            <a:ext cx="1387541" cy="159124"/>
            <a:chOff x="3200660" y="2180272"/>
            <a:chExt cx="2563824" cy="378237"/>
          </a:xfrm>
        </p:grpSpPr>
        <p:sp>
          <p:nvSpPr>
            <p:cNvPr id="5839" name="Google Shape;5839;p7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78"/>
          <p:cNvGrpSpPr/>
          <p:nvPr/>
        </p:nvGrpSpPr>
        <p:grpSpPr>
          <a:xfrm>
            <a:off x="2597677" y="2723590"/>
            <a:ext cx="1390502" cy="159625"/>
            <a:chOff x="3530150" y="2790075"/>
            <a:chExt cx="1962600" cy="225300"/>
          </a:xfrm>
        </p:grpSpPr>
        <p:sp>
          <p:nvSpPr>
            <p:cNvPr id="5858" name="Google Shape;5858;p7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8"/>
          <p:cNvGrpSpPr/>
          <p:nvPr/>
        </p:nvGrpSpPr>
        <p:grpSpPr>
          <a:xfrm>
            <a:off x="2597735" y="3001855"/>
            <a:ext cx="1411629" cy="154175"/>
            <a:chOff x="3558802" y="4011244"/>
            <a:chExt cx="1866000" cy="111600"/>
          </a:xfrm>
        </p:grpSpPr>
        <p:sp>
          <p:nvSpPr>
            <p:cNvPr id="5861" name="Google Shape;5861;p7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8"/>
          <p:cNvGrpSpPr/>
          <p:nvPr/>
        </p:nvGrpSpPr>
        <p:grpSpPr>
          <a:xfrm>
            <a:off x="2598023" y="2207425"/>
            <a:ext cx="1383503" cy="119761"/>
            <a:chOff x="3465975" y="2270258"/>
            <a:chExt cx="1986364" cy="171947"/>
          </a:xfrm>
        </p:grpSpPr>
        <p:sp>
          <p:nvSpPr>
            <p:cNvPr id="5864" name="Google Shape;5864;p7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78"/>
          <p:cNvGrpSpPr/>
          <p:nvPr/>
        </p:nvGrpSpPr>
        <p:grpSpPr>
          <a:xfrm>
            <a:off x="2609030" y="3571198"/>
            <a:ext cx="1369531" cy="195460"/>
            <a:chOff x="723300" y="4253549"/>
            <a:chExt cx="2276482" cy="324900"/>
          </a:xfrm>
        </p:grpSpPr>
        <p:sp>
          <p:nvSpPr>
            <p:cNvPr id="5873" name="Google Shape;5873;p7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78"/>
          <p:cNvGrpSpPr/>
          <p:nvPr/>
        </p:nvGrpSpPr>
        <p:grpSpPr>
          <a:xfrm>
            <a:off x="2598591" y="3272439"/>
            <a:ext cx="1389066" cy="180119"/>
            <a:chOff x="705948" y="3788465"/>
            <a:chExt cx="2308953" cy="299400"/>
          </a:xfrm>
        </p:grpSpPr>
        <p:sp>
          <p:nvSpPr>
            <p:cNvPr id="5879" name="Google Shape;5879;p7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78"/>
          <p:cNvGrpSpPr/>
          <p:nvPr/>
        </p:nvGrpSpPr>
        <p:grpSpPr>
          <a:xfrm>
            <a:off x="4195581" y="1876393"/>
            <a:ext cx="1433821" cy="191501"/>
            <a:chOff x="4273350" y="2088443"/>
            <a:chExt cx="1433821" cy="191501"/>
          </a:xfrm>
        </p:grpSpPr>
        <p:grpSp>
          <p:nvGrpSpPr>
            <p:cNvPr id="5885" name="Google Shape;5885;p78"/>
            <p:cNvGrpSpPr/>
            <p:nvPr/>
          </p:nvGrpSpPr>
          <p:grpSpPr>
            <a:xfrm>
              <a:off x="4273350" y="2088443"/>
              <a:ext cx="1433821" cy="0"/>
              <a:chOff x="5224975" y="2962250"/>
              <a:chExt cx="1544400" cy="0"/>
            </a:xfrm>
          </p:grpSpPr>
          <p:cxnSp>
            <p:nvCxnSpPr>
              <p:cNvPr id="5886" name="Google Shape;5886;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87" name="Google Shape;5887;p7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88" name="Google Shape;5888;p78"/>
            <p:cNvGrpSpPr/>
            <p:nvPr/>
          </p:nvGrpSpPr>
          <p:grpSpPr>
            <a:xfrm>
              <a:off x="4273350" y="2279944"/>
              <a:ext cx="1433821" cy="0"/>
              <a:chOff x="5224975" y="2962250"/>
              <a:chExt cx="1544400" cy="0"/>
            </a:xfrm>
          </p:grpSpPr>
          <p:cxnSp>
            <p:nvCxnSpPr>
              <p:cNvPr id="5889" name="Google Shape;5889;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90" name="Google Shape;5890;p7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91" name="Google Shape;5891;p78"/>
          <p:cNvGrpSpPr/>
          <p:nvPr/>
        </p:nvGrpSpPr>
        <p:grpSpPr>
          <a:xfrm>
            <a:off x="2646528" y="3885297"/>
            <a:ext cx="1304609" cy="294074"/>
            <a:chOff x="2658741" y="4097347"/>
            <a:chExt cx="1304609" cy="294074"/>
          </a:xfrm>
        </p:grpSpPr>
        <p:grpSp>
          <p:nvGrpSpPr>
            <p:cNvPr id="5892" name="Google Shape;5892;p78"/>
            <p:cNvGrpSpPr/>
            <p:nvPr/>
          </p:nvGrpSpPr>
          <p:grpSpPr>
            <a:xfrm>
              <a:off x="2658741" y="4097347"/>
              <a:ext cx="118572" cy="294074"/>
              <a:chOff x="3343310" y="4475555"/>
              <a:chExt cx="127717" cy="316753"/>
            </a:xfrm>
          </p:grpSpPr>
          <p:sp>
            <p:nvSpPr>
              <p:cNvPr id="5893" name="Google Shape;5893;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8"/>
            <p:cNvGrpSpPr/>
            <p:nvPr/>
          </p:nvGrpSpPr>
          <p:grpSpPr>
            <a:xfrm>
              <a:off x="3815519" y="4098388"/>
              <a:ext cx="147831" cy="291991"/>
              <a:chOff x="3527539" y="4476677"/>
              <a:chExt cx="159232" cy="314510"/>
            </a:xfrm>
          </p:grpSpPr>
          <p:sp>
            <p:nvSpPr>
              <p:cNvPr id="5896" name="Google Shape;5896;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8"/>
            <p:cNvGrpSpPr/>
            <p:nvPr/>
          </p:nvGrpSpPr>
          <p:grpSpPr>
            <a:xfrm>
              <a:off x="3511696" y="4098388"/>
              <a:ext cx="147831" cy="291991"/>
              <a:chOff x="3527539" y="4476677"/>
              <a:chExt cx="159232" cy="314510"/>
            </a:xfrm>
          </p:grpSpPr>
          <p:sp>
            <p:nvSpPr>
              <p:cNvPr id="5899" name="Google Shape;5899;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8"/>
            <p:cNvGrpSpPr/>
            <p:nvPr/>
          </p:nvGrpSpPr>
          <p:grpSpPr>
            <a:xfrm>
              <a:off x="3207874" y="4098388"/>
              <a:ext cx="147831" cy="291991"/>
              <a:chOff x="3527539" y="4476677"/>
              <a:chExt cx="159232" cy="314510"/>
            </a:xfrm>
          </p:grpSpPr>
          <p:sp>
            <p:nvSpPr>
              <p:cNvPr id="5902" name="Google Shape;5902;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8"/>
            <p:cNvGrpSpPr/>
            <p:nvPr/>
          </p:nvGrpSpPr>
          <p:grpSpPr>
            <a:xfrm>
              <a:off x="2933305" y="4097347"/>
              <a:ext cx="118572" cy="294074"/>
              <a:chOff x="3343310" y="4475555"/>
              <a:chExt cx="127717" cy="316753"/>
            </a:xfrm>
          </p:grpSpPr>
          <p:sp>
            <p:nvSpPr>
              <p:cNvPr id="5905" name="Google Shape;5905;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7" name="Google Shape;5907;p78"/>
          <p:cNvGrpSpPr/>
          <p:nvPr/>
        </p:nvGrpSpPr>
        <p:grpSpPr>
          <a:xfrm>
            <a:off x="4197136" y="963991"/>
            <a:ext cx="1430711" cy="751237"/>
            <a:chOff x="5159450" y="1919950"/>
            <a:chExt cx="1541050" cy="862500"/>
          </a:xfrm>
        </p:grpSpPr>
        <p:sp>
          <p:nvSpPr>
            <p:cNvPr id="5908" name="Google Shape;5908;p7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09" name="Google Shape;5909;p78"/>
            <p:cNvGrpSpPr/>
            <p:nvPr/>
          </p:nvGrpSpPr>
          <p:grpSpPr>
            <a:xfrm>
              <a:off x="5159450" y="1919950"/>
              <a:ext cx="1541050" cy="862500"/>
              <a:chOff x="5159450" y="1919950"/>
              <a:chExt cx="1541050" cy="862500"/>
            </a:xfrm>
          </p:grpSpPr>
          <p:cxnSp>
            <p:nvCxnSpPr>
              <p:cNvPr id="5910" name="Google Shape;5910;p7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11" name="Google Shape;5911;p7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12" name="Google Shape;5912;p78"/>
          <p:cNvGrpSpPr/>
          <p:nvPr/>
        </p:nvGrpSpPr>
        <p:grpSpPr>
          <a:xfrm>
            <a:off x="4245274" y="2227761"/>
            <a:ext cx="1334436" cy="967914"/>
            <a:chOff x="4294923" y="2439811"/>
            <a:chExt cx="1334436" cy="967914"/>
          </a:xfrm>
        </p:grpSpPr>
        <p:grpSp>
          <p:nvGrpSpPr>
            <p:cNvPr id="5913" name="Google Shape;5913;p78"/>
            <p:cNvGrpSpPr/>
            <p:nvPr/>
          </p:nvGrpSpPr>
          <p:grpSpPr>
            <a:xfrm>
              <a:off x="4960455" y="2469658"/>
              <a:ext cx="668904" cy="885524"/>
              <a:chOff x="4960455" y="2469658"/>
              <a:chExt cx="668904" cy="885524"/>
            </a:xfrm>
          </p:grpSpPr>
          <p:sp>
            <p:nvSpPr>
              <p:cNvPr id="5914" name="Google Shape;5914;p7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78"/>
            <p:cNvGrpSpPr/>
            <p:nvPr/>
          </p:nvGrpSpPr>
          <p:grpSpPr>
            <a:xfrm>
              <a:off x="4294923" y="2469658"/>
              <a:ext cx="668951" cy="885524"/>
              <a:chOff x="4294923" y="2469658"/>
              <a:chExt cx="668951" cy="885524"/>
            </a:xfrm>
          </p:grpSpPr>
          <p:sp>
            <p:nvSpPr>
              <p:cNvPr id="5921" name="Google Shape;5921;p7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7" name="Google Shape;5927;p7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78"/>
          <p:cNvGrpSpPr/>
          <p:nvPr/>
        </p:nvGrpSpPr>
        <p:grpSpPr>
          <a:xfrm>
            <a:off x="4231477" y="3282206"/>
            <a:ext cx="1430949" cy="897289"/>
            <a:chOff x="4351371" y="3547942"/>
            <a:chExt cx="1345130" cy="843475"/>
          </a:xfrm>
        </p:grpSpPr>
        <p:grpSp>
          <p:nvGrpSpPr>
            <p:cNvPr id="5929" name="Google Shape;5929;p78"/>
            <p:cNvGrpSpPr/>
            <p:nvPr/>
          </p:nvGrpSpPr>
          <p:grpSpPr>
            <a:xfrm>
              <a:off x="4351371" y="4209917"/>
              <a:ext cx="1345130" cy="181500"/>
              <a:chOff x="4351371" y="4209917"/>
              <a:chExt cx="1345130" cy="181500"/>
            </a:xfrm>
          </p:grpSpPr>
          <p:sp>
            <p:nvSpPr>
              <p:cNvPr id="5930" name="Google Shape;5930;p7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7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32" name="Google Shape;5932;p78"/>
            <p:cNvGrpSpPr/>
            <p:nvPr/>
          </p:nvGrpSpPr>
          <p:grpSpPr>
            <a:xfrm>
              <a:off x="4403010" y="3985221"/>
              <a:ext cx="1109518" cy="181500"/>
              <a:chOff x="4403010" y="3985221"/>
              <a:chExt cx="1109518" cy="181500"/>
            </a:xfrm>
          </p:grpSpPr>
          <p:sp>
            <p:nvSpPr>
              <p:cNvPr id="5933" name="Google Shape;5933;p7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4" name="Google Shape;5934;p7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35" name="Google Shape;5935;p78"/>
            <p:cNvGrpSpPr/>
            <p:nvPr/>
          </p:nvGrpSpPr>
          <p:grpSpPr>
            <a:xfrm>
              <a:off x="4618704" y="3766582"/>
              <a:ext cx="807858" cy="181500"/>
              <a:chOff x="4618704" y="3766582"/>
              <a:chExt cx="807858" cy="181500"/>
            </a:xfrm>
          </p:grpSpPr>
          <p:sp>
            <p:nvSpPr>
              <p:cNvPr id="5936" name="Google Shape;5936;p7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7" name="Google Shape;5937;p7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38" name="Google Shape;5938;p78"/>
            <p:cNvGrpSpPr/>
            <p:nvPr/>
          </p:nvGrpSpPr>
          <p:grpSpPr>
            <a:xfrm>
              <a:off x="4735238" y="3547942"/>
              <a:ext cx="462839" cy="181500"/>
              <a:chOff x="4735238" y="3547942"/>
              <a:chExt cx="462839" cy="181500"/>
            </a:xfrm>
          </p:grpSpPr>
          <p:sp>
            <p:nvSpPr>
              <p:cNvPr id="5939" name="Google Shape;5939;p7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0" name="Google Shape;5940;p7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41" name="Google Shape;5941;p78"/>
          <p:cNvGrpSpPr/>
          <p:nvPr/>
        </p:nvGrpSpPr>
        <p:grpSpPr>
          <a:xfrm>
            <a:off x="7407835" y="2217530"/>
            <a:ext cx="1020955" cy="928853"/>
            <a:chOff x="926675" y="238125"/>
            <a:chExt cx="5755100" cy="5232975"/>
          </a:xfrm>
        </p:grpSpPr>
        <p:sp>
          <p:nvSpPr>
            <p:cNvPr id="5942" name="Google Shape;5942;p7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8"/>
          <p:cNvGrpSpPr/>
          <p:nvPr/>
        </p:nvGrpSpPr>
        <p:grpSpPr>
          <a:xfrm>
            <a:off x="715208" y="2616265"/>
            <a:ext cx="1695374" cy="1560837"/>
            <a:chOff x="727421" y="2828315"/>
            <a:chExt cx="1695374" cy="1560837"/>
          </a:xfrm>
        </p:grpSpPr>
        <p:grpSp>
          <p:nvGrpSpPr>
            <p:cNvPr id="5947" name="Google Shape;5947;p78"/>
            <p:cNvGrpSpPr/>
            <p:nvPr/>
          </p:nvGrpSpPr>
          <p:grpSpPr>
            <a:xfrm>
              <a:off x="727421" y="2828315"/>
              <a:ext cx="1695374" cy="1560837"/>
              <a:chOff x="734799" y="2782450"/>
              <a:chExt cx="1571100" cy="1577400"/>
            </a:xfrm>
          </p:grpSpPr>
          <p:cxnSp>
            <p:nvCxnSpPr>
              <p:cNvPr id="5948" name="Google Shape;5948;p7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49" name="Google Shape;5949;p7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50" name="Google Shape;5950;p78"/>
            <p:cNvGrpSpPr/>
            <p:nvPr/>
          </p:nvGrpSpPr>
          <p:grpSpPr>
            <a:xfrm>
              <a:off x="819108" y="2882501"/>
              <a:ext cx="1556791" cy="1426186"/>
              <a:chOff x="819108" y="2882501"/>
              <a:chExt cx="1556791" cy="1426186"/>
            </a:xfrm>
          </p:grpSpPr>
          <p:grpSp>
            <p:nvGrpSpPr>
              <p:cNvPr id="5951" name="Google Shape;5951;p78"/>
              <p:cNvGrpSpPr/>
              <p:nvPr/>
            </p:nvGrpSpPr>
            <p:grpSpPr>
              <a:xfrm>
                <a:off x="819108" y="2882501"/>
                <a:ext cx="103104" cy="1426186"/>
                <a:chOff x="4674013" y="3100904"/>
                <a:chExt cx="122758" cy="1698043"/>
              </a:xfrm>
            </p:grpSpPr>
            <p:sp>
              <p:nvSpPr>
                <p:cNvPr id="5952" name="Google Shape;5952;p7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8"/>
              <p:cNvGrpSpPr/>
              <p:nvPr/>
            </p:nvGrpSpPr>
            <p:grpSpPr>
              <a:xfrm>
                <a:off x="1062475" y="2882501"/>
                <a:ext cx="103104" cy="1426186"/>
                <a:chOff x="4940438" y="3100904"/>
                <a:chExt cx="122758" cy="1698043"/>
              </a:xfrm>
            </p:grpSpPr>
            <p:sp>
              <p:nvSpPr>
                <p:cNvPr id="5960" name="Google Shape;5960;p7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8"/>
              <p:cNvGrpSpPr/>
              <p:nvPr/>
            </p:nvGrpSpPr>
            <p:grpSpPr>
              <a:xfrm>
                <a:off x="1299324" y="2882501"/>
                <a:ext cx="103104" cy="1426186"/>
                <a:chOff x="5206863" y="3100904"/>
                <a:chExt cx="122758" cy="1698043"/>
              </a:xfrm>
            </p:grpSpPr>
            <p:sp>
              <p:nvSpPr>
                <p:cNvPr id="5968" name="Google Shape;5968;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8"/>
              <p:cNvGrpSpPr/>
              <p:nvPr/>
            </p:nvGrpSpPr>
            <p:grpSpPr>
              <a:xfrm>
                <a:off x="1786057" y="2882501"/>
                <a:ext cx="103104" cy="1426186"/>
                <a:chOff x="6006138" y="3143629"/>
                <a:chExt cx="122758" cy="1698043"/>
              </a:xfrm>
            </p:grpSpPr>
            <p:sp>
              <p:nvSpPr>
                <p:cNvPr id="5976" name="Google Shape;5976;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78"/>
              <p:cNvGrpSpPr/>
              <p:nvPr/>
            </p:nvGrpSpPr>
            <p:grpSpPr>
              <a:xfrm>
                <a:off x="2029422" y="2882501"/>
                <a:ext cx="103104" cy="1426186"/>
                <a:chOff x="6805413" y="3100904"/>
                <a:chExt cx="122758" cy="1698043"/>
              </a:xfrm>
            </p:grpSpPr>
            <p:sp>
              <p:nvSpPr>
                <p:cNvPr id="5984" name="Google Shape;5984;p7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8"/>
              <p:cNvGrpSpPr/>
              <p:nvPr/>
            </p:nvGrpSpPr>
            <p:grpSpPr>
              <a:xfrm>
                <a:off x="2272795" y="2882501"/>
                <a:ext cx="103104" cy="1426186"/>
                <a:chOff x="5206863" y="3100904"/>
                <a:chExt cx="122758" cy="1698043"/>
              </a:xfrm>
            </p:grpSpPr>
            <p:sp>
              <p:nvSpPr>
                <p:cNvPr id="5992" name="Google Shape;5992;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8"/>
              <p:cNvGrpSpPr/>
              <p:nvPr/>
            </p:nvGrpSpPr>
            <p:grpSpPr>
              <a:xfrm>
                <a:off x="1542694" y="2882501"/>
                <a:ext cx="103104" cy="1426186"/>
                <a:chOff x="6006138" y="3143629"/>
                <a:chExt cx="122758" cy="1698043"/>
              </a:xfrm>
            </p:grpSpPr>
            <p:sp>
              <p:nvSpPr>
                <p:cNvPr id="6000" name="Google Shape;6000;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07" name="Google Shape;6007;p78"/>
          <p:cNvGrpSpPr/>
          <p:nvPr/>
        </p:nvGrpSpPr>
        <p:grpSpPr>
          <a:xfrm>
            <a:off x="5671259" y="3305987"/>
            <a:ext cx="2749952" cy="870677"/>
            <a:chOff x="238125" y="1725700"/>
            <a:chExt cx="7139025" cy="2260325"/>
          </a:xfrm>
        </p:grpSpPr>
        <p:sp>
          <p:nvSpPr>
            <p:cNvPr id="6008" name="Google Shape;6008;p7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8"/>
          <p:cNvGrpSpPr/>
          <p:nvPr/>
        </p:nvGrpSpPr>
        <p:grpSpPr>
          <a:xfrm>
            <a:off x="5941423" y="2247733"/>
            <a:ext cx="1105452" cy="916747"/>
            <a:chOff x="5249100" y="1210600"/>
            <a:chExt cx="3502700" cy="2904775"/>
          </a:xfrm>
        </p:grpSpPr>
        <p:sp>
          <p:nvSpPr>
            <p:cNvPr id="6019" name="Google Shape;6019;p7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3" name="Google Shape;6023;p7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24" name="Google Shape;6024;p7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25" name="Google Shape;6025;p7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26" name="Google Shape;6026;p7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27" name="Google Shape;6027;p7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8"/>
          <p:cNvGrpSpPr/>
          <p:nvPr/>
        </p:nvGrpSpPr>
        <p:grpSpPr>
          <a:xfrm>
            <a:off x="7123971" y="967151"/>
            <a:ext cx="1304650" cy="1124856"/>
            <a:chOff x="7287122" y="1165658"/>
            <a:chExt cx="1219413" cy="1051365"/>
          </a:xfrm>
        </p:grpSpPr>
        <p:grpSp>
          <p:nvGrpSpPr>
            <p:cNvPr id="6029" name="Google Shape;6029;p78"/>
            <p:cNvGrpSpPr/>
            <p:nvPr/>
          </p:nvGrpSpPr>
          <p:grpSpPr>
            <a:xfrm>
              <a:off x="7287122" y="1969723"/>
              <a:ext cx="1219413" cy="247300"/>
              <a:chOff x="7287122" y="1969723"/>
              <a:chExt cx="1219413" cy="247300"/>
            </a:xfrm>
          </p:grpSpPr>
          <p:sp>
            <p:nvSpPr>
              <p:cNvPr id="6030" name="Google Shape;6030;p7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78"/>
              <p:cNvGrpSpPr/>
              <p:nvPr/>
            </p:nvGrpSpPr>
            <p:grpSpPr>
              <a:xfrm>
                <a:off x="7287122" y="2063892"/>
                <a:ext cx="1151753" cy="73428"/>
                <a:chOff x="7287122" y="2063892"/>
                <a:chExt cx="1151753" cy="73428"/>
              </a:xfrm>
            </p:grpSpPr>
            <p:sp>
              <p:nvSpPr>
                <p:cNvPr id="6032" name="Google Shape;6032;p7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3" name="Google Shape;6033;p7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34" name="Google Shape;6034;p78"/>
            <p:cNvGrpSpPr/>
            <p:nvPr/>
          </p:nvGrpSpPr>
          <p:grpSpPr>
            <a:xfrm>
              <a:off x="7287122" y="1712201"/>
              <a:ext cx="1219403" cy="246767"/>
              <a:chOff x="7287122" y="1712201"/>
              <a:chExt cx="1219403" cy="246767"/>
            </a:xfrm>
          </p:grpSpPr>
          <p:sp>
            <p:nvSpPr>
              <p:cNvPr id="6035" name="Google Shape;6035;p7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78"/>
              <p:cNvGrpSpPr/>
              <p:nvPr/>
            </p:nvGrpSpPr>
            <p:grpSpPr>
              <a:xfrm>
                <a:off x="7287122" y="1842861"/>
                <a:ext cx="1005303" cy="73419"/>
                <a:chOff x="7287122" y="1842861"/>
                <a:chExt cx="1005303" cy="73419"/>
              </a:xfrm>
            </p:grpSpPr>
            <p:sp>
              <p:nvSpPr>
                <p:cNvPr id="6037" name="Google Shape;6037;p7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8" name="Google Shape;6038;p7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39" name="Google Shape;6039;p78"/>
            <p:cNvGrpSpPr/>
            <p:nvPr/>
          </p:nvGrpSpPr>
          <p:grpSpPr>
            <a:xfrm>
              <a:off x="7287122" y="1447520"/>
              <a:ext cx="1219403" cy="286667"/>
              <a:chOff x="7287122" y="1447520"/>
              <a:chExt cx="1219403" cy="286667"/>
            </a:xfrm>
          </p:grpSpPr>
          <p:sp>
            <p:nvSpPr>
              <p:cNvPr id="6040" name="Google Shape;6040;p7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78"/>
              <p:cNvGrpSpPr/>
              <p:nvPr/>
            </p:nvGrpSpPr>
            <p:grpSpPr>
              <a:xfrm>
                <a:off x="7287122" y="1581977"/>
                <a:ext cx="852803" cy="73428"/>
                <a:chOff x="7287122" y="1581977"/>
                <a:chExt cx="852803" cy="73428"/>
              </a:xfrm>
            </p:grpSpPr>
            <p:sp>
              <p:nvSpPr>
                <p:cNvPr id="6042" name="Google Shape;6042;p7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7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44" name="Google Shape;6044;p78"/>
            <p:cNvGrpSpPr/>
            <p:nvPr/>
          </p:nvGrpSpPr>
          <p:grpSpPr>
            <a:xfrm>
              <a:off x="7287122" y="1165658"/>
              <a:ext cx="1219403" cy="344253"/>
              <a:chOff x="7287122" y="1165658"/>
              <a:chExt cx="1219403" cy="344253"/>
            </a:xfrm>
          </p:grpSpPr>
          <p:sp>
            <p:nvSpPr>
              <p:cNvPr id="6045" name="Google Shape;6045;p7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78"/>
              <p:cNvGrpSpPr/>
              <p:nvPr/>
            </p:nvGrpSpPr>
            <p:grpSpPr>
              <a:xfrm>
                <a:off x="7287122" y="1341025"/>
                <a:ext cx="695703" cy="73419"/>
                <a:chOff x="7287122" y="1341025"/>
                <a:chExt cx="695703" cy="73419"/>
              </a:xfrm>
            </p:grpSpPr>
            <p:sp>
              <p:nvSpPr>
                <p:cNvPr id="6047" name="Google Shape;6047;p7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8" name="Google Shape;6048;p7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49" name="Google Shape;6049;p78"/>
          <p:cNvGrpSpPr/>
          <p:nvPr/>
        </p:nvGrpSpPr>
        <p:grpSpPr>
          <a:xfrm>
            <a:off x="5790463" y="973174"/>
            <a:ext cx="1397729" cy="1098540"/>
            <a:chOff x="5900602" y="1193063"/>
            <a:chExt cx="1299851" cy="1021707"/>
          </a:xfrm>
        </p:grpSpPr>
        <p:grpSp>
          <p:nvGrpSpPr>
            <p:cNvPr id="6050" name="Google Shape;6050;p78"/>
            <p:cNvGrpSpPr/>
            <p:nvPr/>
          </p:nvGrpSpPr>
          <p:grpSpPr>
            <a:xfrm>
              <a:off x="6520337" y="1193063"/>
              <a:ext cx="341815" cy="799959"/>
              <a:chOff x="6520337" y="1193063"/>
              <a:chExt cx="341815" cy="799959"/>
            </a:xfrm>
          </p:grpSpPr>
          <p:grpSp>
            <p:nvGrpSpPr>
              <p:cNvPr id="6051" name="Google Shape;6051;p78"/>
              <p:cNvGrpSpPr/>
              <p:nvPr/>
            </p:nvGrpSpPr>
            <p:grpSpPr>
              <a:xfrm>
                <a:off x="6520337" y="1589527"/>
                <a:ext cx="213950" cy="403494"/>
                <a:chOff x="6520337" y="1589527"/>
                <a:chExt cx="213950" cy="403494"/>
              </a:xfrm>
            </p:grpSpPr>
            <p:sp>
              <p:nvSpPr>
                <p:cNvPr id="6052" name="Google Shape;6052;p7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8"/>
              <p:cNvGrpSpPr/>
              <p:nvPr/>
            </p:nvGrpSpPr>
            <p:grpSpPr>
              <a:xfrm>
                <a:off x="6577204" y="1193063"/>
                <a:ext cx="284947" cy="464512"/>
                <a:chOff x="6577204" y="1193063"/>
                <a:chExt cx="284947" cy="464512"/>
              </a:xfrm>
            </p:grpSpPr>
            <p:sp>
              <p:nvSpPr>
                <p:cNvPr id="6055" name="Google Shape;6055;p7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6" name="Google Shape;6056;p7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57" name="Google Shape;6057;p78"/>
            <p:cNvGrpSpPr/>
            <p:nvPr/>
          </p:nvGrpSpPr>
          <p:grpSpPr>
            <a:xfrm>
              <a:off x="6238903" y="1193063"/>
              <a:ext cx="300475" cy="900152"/>
              <a:chOff x="6238903" y="1193063"/>
              <a:chExt cx="300475" cy="900152"/>
            </a:xfrm>
          </p:grpSpPr>
          <p:grpSp>
            <p:nvGrpSpPr>
              <p:cNvPr id="6058" name="Google Shape;6058;p78"/>
              <p:cNvGrpSpPr/>
              <p:nvPr/>
            </p:nvGrpSpPr>
            <p:grpSpPr>
              <a:xfrm>
                <a:off x="6290865" y="1489315"/>
                <a:ext cx="248514" cy="603900"/>
                <a:chOff x="6290865" y="1489315"/>
                <a:chExt cx="248514" cy="603900"/>
              </a:xfrm>
            </p:grpSpPr>
            <p:sp>
              <p:nvSpPr>
                <p:cNvPr id="6059" name="Google Shape;6059;p7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8"/>
              <p:cNvGrpSpPr/>
              <p:nvPr/>
            </p:nvGrpSpPr>
            <p:grpSpPr>
              <a:xfrm>
                <a:off x="6238903" y="1193063"/>
                <a:ext cx="284947" cy="333087"/>
                <a:chOff x="6238903" y="1193063"/>
                <a:chExt cx="284947" cy="333087"/>
              </a:xfrm>
            </p:grpSpPr>
            <p:sp>
              <p:nvSpPr>
                <p:cNvPr id="6062" name="Google Shape;6062;p7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3" name="Google Shape;6063;p7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64" name="Google Shape;6064;p78"/>
            <p:cNvGrpSpPr/>
            <p:nvPr/>
          </p:nvGrpSpPr>
          <p:grpSpPr>
            <a:xfrm>
              <a:off x="5900602" y="1193063"/>
              <a:ext cx="444345" cy="1021707"/>
              <a:chOff x="5900602" y="1193063"/>
              <a:chExt cx="444345" cy="1021707"/>
            </a:xfrm>
          </p:grpSpPr>
          <p:grpSp>
            <p:nvGrpSpPr>
              <p:cNvPr id="6065" name="Google Shape;6065;p78"/>
              <p:cNvGrpSpPr/>
              <p:nvPr/>
            </p:nvGrpSpPr>
            <p:grpSpPr>
              <a:xfrm>
                <a:off x="6046501" y="1367785"/>
                <a:ext cx="298446" cy="846986"/>
                <a:chOff x="6046501" y="1367785"/>
                <a:chExt cx="298446" cy="846986"/>
              </a:xfrm>
            </p:grpSpPr>
            <p:sp>
              <p:nvSpPr>
                <p:cNvPr id="6066" name="Google Shape;6066;p7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8"/>
              <p:cNvGrpSpPr/>
              <p:nvPr/>
            </p:nvGrpSpPr>
            <p:grpSpPr>
              <a:xfrm>
                <a:off x="5900602" y="1193063"/>
                <a:ext cx="284947" cy="182312"/>
                <a:chOff x="5900602" y="1193063"/>
                <a:chExt cx="284947" cy="182312"/>
              </a:xfrm>
            </p:grpSpPr>
            <p:sp>
              <p:nvSpPr>
                <p:cNvPr id="6069" name="Google Shape;6069;p7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0" name="Google Shape;6070;p7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71" name="Google Shape;6071;p78"/>
            <p:cNvGrpSpPr/>
            <p:nvPr/>
          </p:nvGrpSpPr>
          <p:grpSpPr>
            <a:xfrm>
              <a:off x="6738300" y="1193063"/>
              <a:ext cx="462153" cy="707634"/>
              <a:chOff x="6738300" y="1193063"/>
              <a:chExt cx="462153" cy="707634"/>
            </a:xfrm>
          </p:grpSpPr>
          <p:grpSp>
            <p:nvGrpSpPr>
              <p:cNvPr id="6072" name="Google Shape;6072;p78"/>
              <p:cNvGrpSpPr/>
              <p:nvPr/>
            </p:nvGrpSpPr>
            <p:grpSpPr>
              <a:xfrm>
                <a:off x="6915505" y="1193063"/>
                <a:ext cx="284947" cy="597387"/>
                <a:chOff x="6915505" y="1193063"/>
                <a:chExt cx="284947" cy="597387"/>
              </a:xfrm>
            </p:grpSpPr>
            <p:sp>
              <p:nvSpPr>
                <p:cNvPr id="6073" name="Google Shape;6073;p7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4" name="Google Shape;6074;p7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75" name="Google Shape;6075;p78"/>
              <p:cNvGrpSpPr/>
              <p:nvPr/>
            </p:nvGrpSpPr>
            <p:grpSpPr>
              <a:xfrm>
                <a:off x="6738300" y="1684725"/>
                <a:ext cx="230066" cy="215971"/>
                <a:chOff x="6738300" y="1684725"/>
                <a:chExt cx="230066" cy="215971"/>
              </a:xfrm>
            </p:grpSpPr>
            <p:sp>
              <p:nvSpPr>
                <p:cNvPr id="6076" name="Google Shape;6076;p7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1" name="Shape 6081"/>
        <p:cNvGrpSpPr/>
        <p:nvPr/>
      </p:nvGrpSpPr>
      <p:grpSpPr>
        <a:xfrm>
          <a:off x="0" y="0"/>
          <a:ext cx="0" cy="0"/>
          <a:chOff x="0" y="0"/>
          <a:chExt cx="0" cy="0"/>
        </a:xfrm>
      </p:grpSpPr>
      <p:grpSp>
        <p:nvGrpSpPr>
          <p:cNvPr id="6082" name="Google Shape;6082;p79"/>
          <p:cNvGrpSpPr/>
          <p:nvPr/>
        </p:nvGrpSpPr>
        <p:grpSpPr>
          <a:xfrm>
            <a:off x="829359" y="2307635"/>
            <a:ext cx="339235" cy="298186"/>
            <a:chOff x="898875" y="244725"/>
            <a:chExt cx="481800" cy="423500"/>
          </a:xfrm>
        </p:grpSpPr>
        <p:sp>
          <p:nvSpPr>
            <p:cNvPr id="6083" name="Google Shape;6083;p7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79"/>
          <p:cNvGrpSpPr/>
          <p:nvPr/>
        </p:nvGrpSpPr>
        <p:grpSpPr>
          <a:xfrm>
            <a:off x="1267741" y="2287103"/>
            <a:ext cx="298169" cy="339253"/>
            <a:chOff x="1529350" y="258825"/>
            <a:chExt cx="423475" cy="481825"/>
          </a:xfrm>
        </p:grpSpPr>
        <p:sp>
          <p:nvSpPr>
            <p:cNvPr id="6090" name="Google Shape;6090;p7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79"/>
          <p:cNvGrpSpPr/>
          <p:nvPr/>
        </p:nvGrpSpPr>
        <p:grpSpPr>
          <a:xfrm>
            <a:off x="1660716" y="2367273"/>
            <a:ext cx="340890" cy="178912"/>
            <a:chOff x="2084325" y="363300"/>
            <a:chExt cx="484150" cy="254100"/>
          </a:xfrm>
        </p:grpSpPr>
        <p:sp>
          <p:nvSpPr>
            <p:cNvPr id="6093" name="Google Shape;6093;p7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79"/>
          <p:cNvGrpSpPr/>
          <p:nvPr/>
        </p:nvGrpSpPr>
        <p:grpSpPr>
          <a:xfrm>
            <a:off x="2110011" y="2287102"/>
            <a:ext cx="298169" cy="339253"/>
            <a:chOff x="2707500" y="249400"/>
            <a:chExt cx="423475" cy="481825"/>
          </a:xfrm>
        </p:grpSpPr>
        <p:sp>
          <p:nvSpPr>
            <p:cNvPr id="6096" name="Google Shape;6096;p7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8" name="Google Shape;6098;p79"/>
          <p:cNvGrpSpPr/>
          <p:nvPr/>
        </p:nvGrpSpPr>
        <p:grpSpPr>
          <a:xfrm>
            <a:off x="2523626" y="2287428"/>
            <a:ext cx="305386" cy="338602"/>
            <a:chOff x="3300325" y="249875"/>
            <a:chExt cx="433725" cy="480900"/>
          </a:xfrm>
        </p:grpSpPr>
        <p:sp>
          <p:nvSpPr>
            <p:cNvPr id="6099" name="Google Shape;6099;p7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79"/>
          <p:cNvGrpSpPr/>
          <p:nvPr/>
        </p:nvGrpSpPr>
        <p:grpSpPr>
          <a:xfrm>
            <a:off x="2912712" y="2287349"/>
            <a:ext cx="352349" cy="338760"/>
            <a:chOff x="3854700" y="249750"/>
            <a:chExt cx="500425" cy="481125"/>
          </a:xfrm>
        </p:grpSpPr>
        <p:sp>
          <p:nvSpPr>
            <p:cNvPr id="6106" name="Google Shape;6106;p7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79"/>
          <p:cNvGrpSpPr/>
          <p:nvPr/>
        </p:nvGrpSpPr>
        <p:grpSpPr>
          <a:xfrm>
            <a:off x="3330701" y="2287349"/>
            <a:ext cx="352349" cy="338760"/>
            <a:chOff x="4447550" y="249750"/>
            <a:chExt cx="500425" cy="481125"/>
          </a:xfrm>
        </p:grpSpPr>
        <p:sp>
          <p:nvSpPr>
            <p:cNvPr id="6115" name="Google Shape;6115;p7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79"/>
          <p:cNvGrpSpPr/>
          <p:nvPr/>
        </p:nvGrpSpPr>
        <p:grpSpPr>
          <a:xfrm>
            <a:off x="3759902" y="2287102"/>
            <a:ext cx="339253" cy="339253"/>
            <a:chOff x="5049725" y="249400"/>
            <a:chExt cx="481825" cy="481825"/>
          </a:xfrm>
        </p:grpSpPr>
        <p:sp>
          <p:nvSpPr>
            <p:cNvPr id="6118" name="Google Shape;6118;p7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79"/>
          <p:cNvGrpSpPr/>
          <p:nvPr/>
        </p:nvGrpSpPr>
        <p:grpSpPr>
          <a:xfrm>
            <a:off x="4173843" y="2287102"/>
            <a:ext cx="339253" cy="339253"/>
            <a:chOff x="5660400" y="238125"/>
            <a:chExt cx="481825" cy="481825"/>
          </a:xfrm>
        </p:grpSpPr>
        <p:sp>
          <p:nvSpPr>
            <p:cNvPr id="6121" name="Google Shape;6121;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79"/>
          <p:cNvGrpSpPr/>
          <p:nvPr/>
        </p:nvGrpSpPr>
        <p:grpSpPr>
          <a:xfrm>
            <a:off x="4590529" y="2287102"/>
            <a:ext cx="339253" cy="339253"/>
            <a:chOff x="6235400" y="249400"/>
            <a:chExt cx="481825" cy="481825"/>
          </a:xfrm>
        </p:grpSpPr>
        <p:sp>
          <p:nvSpPr>
            <p:cNvPr id="6124" name="Google Shape;6124;p7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79"/>
          <p:cNvGrpSpPr/>
          <p:nvPr/>
        </p:nvGrpSpPr>
        <p:grpSpPr>
          <a:xfrm>
            <a:off x="828875" y="2731810"/>
            <a:ext cx="340204" cy="298116"/>
            <a:chOff x="899850" y="871450"/>
            <a:chExt cx="483175" cy="423400"/>
          </a:xfrm>
        </p:grpSpPr>
        <p:sp>
          <p:nvSpPr>
            <p:cNvPr id="6130" name="Google Shape;6130;p7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4" name="Google Shape;6134;p7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5" name="Google Shape;6135;p79"/>
          <p:cNvGrpSpPr/>
          <p:nvPr/>
        </p:nvGrpSpPr>
        <p:grpSpPr>
          <a:xfrm>
            <a:off x="1660875" y="2711232"/>
            <a:ext cx="340573" cy="339271"/>
            <a:chOff x="2085450" y="842250"/>
            <a:chExt cx="483700" cy="481850"/>
          </a:xfrm>
        </p:grpSpPr>
        <p:sp>
          <p:nvSpPr>
            <p:cNvPr id="6136" name="Google Shape;6136;p7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79"/>
          <p:cNvGrpSpPr/>
          <p:nvPr/>
        </p:nvGrpSpPr>
        <p:grpSpPr>
          <a:xfrm>
            <a:off x="2089443" y="2711241"/>
            <a:ext cx="339306" cy="339253"/>
            <a:chOff x="2685825" y="840375"/>
            <a:chExt cx="481900" cy="481825"/>
          </a:xfrm>
        </p:grpSpPr>
        <p:sp>
          <p:nvSpPr>
            <p:cNvPr id="6140" name="Google Shape;6140;p7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2" name="Google Shape;6142;p79"/>
          <p:cNvGrpSpPr/>
          <p:nvPr/>
        </p:nvGrpSpPr>
        <p:grpSpPr>
          <a:xfrm>
            <a:off x="2501104" y="2710924"/>
            <a:ext cx="350431" cy="339887"/>
            <a:chOff x="3270675" y="841800"/>
            <a:chExt cx="497700" cy="482725"/>
          </a:xfrm>
        </p:grpSpPr>
        <p:sp>
          <p:nvSpPr>
            <p:cNvPr id="6143" name="Google Shape;6143;p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6" name="Google Shape;6146;p7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7" name="Google Shape;6147;p79"/>
          <p:cNvGrpSpPr/>
          <p:nvPr/>
        </p:nvGrpSpPr>
        <p:grpSpPr>
          <a:xfrm>
            <a:off x="3337249" y="2731783"/>
            <a:ext cx="339253" cy="298169"/>
            <a:chOff x="4467200" y="877100"/>
            <a:chExt cx="481825" cy="423475"/>
          </a:xfrm>
        </p:grpSpPr>
        <p:sp>
          <p:nvSpPr>
            <p:cNvPr id="6148" name="Google Shape;6148;p7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79"/>
          <p:cNvGrpSpPr/>
          <p:nvPr/>
        </p:nvGrpSpPr>
        <p:grpSpPr>
          <a:xfrm>
            <a:off x="3752140" y="2711232"/>
            <a:ext cx="354778" cy="339271"/>
            <a:chOff x="5045500" y="842250"/>
            <a:chExt cx="503875" cy="481850"/>
          </a:xfrm>
        </p:grpSpPr>
        <p:sp>
          <p:nvSpPr>
            <p:cNvPr id="6153" name="Google Shape;6153;p7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79"/>
          <p:cNvGrpSpPr/>
          <p:nvPr/>
        </p:nvGrpSpPr>
        <p:grpSpPr>
          <a:xfrm>
            <a:off x="4174987" y="2737451"/>
            <a:ext cx="336965" cy="286833"/>
            <a:chOff x="5645200" y="879425"/>
            <a:chExt cx="478575" cy="407375"/>
          </a:xfrm>
        </p:grpSpPr>
        <p:sp>
          <p:nvSpPr>
            <p:cNvPr id="6156" name="Google Shape;6156;p7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79"/>
          <p:cNvGrpSpPr/>
          <p:nvPr/>
        </p:nvGrpSpPr>
        <p:grpSpPr>
          <a:xfrm>
            <a:off x="4611062" y="2711241"/>
            <a:ext cx="298186" cy="339253"/>
            <a:chOff x="6264525" y="842250"/>
            <a:chExt cx="423500" cy="481825"/>
          </a:xfrm>
        </p:grpSpPr>
        <p:sp>
          <p:nvSpPr>
            <p:cNvPr id="6163" name="Google Shape;6163;p7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0" name="Google Shape;6170;p79"/>
          <p:cNvGrpSpPr/>
          <p:nvPr/>
        </p:nvGrpSpPr>
        <p:grpSpPr>
          <a:xfrm>
            <a:off x="829350" y="3125895"/>
            <a:ext cx="339253" cy="339253"/>
            <a:chOff x="900750" y="1436075"/>
            <a:chExt cx="481825" cy="481825"/>
          </a:xfrm>
        </p:grpSpPr>
        <p:sp>
          <p:nvSpPr>
            <p:cNvPr id="6171" name="Google Shape;6171;p7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7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7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79"/>
          <p:cNvGrpSpPr/>
          <p:nvPr/>
        </p:nvGrpSpPr>
        <p:grpSpPr>
          <a:xfrm>
            <a:off x="1247198" y="3186183"/>
            <a:ext cx="339253" cy="218676"/>
            <a:chOff x="1492675" y="1520750"/>
            <a:chExt cx="481825" cy="310575"/>
          </a:xfrm>
        </p:grpSpPr>
        <p:sp>
          <p:nvSpPr>
            <p:cNvPr id="6176" name="Google Shape;6176;p7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79"/>
          <p:cNvGrpSpPr/>
          <p:nvPr/>
        </p:nvGrpSpPr>
        <p:grpSpPr>
          <a:xfrm>
            <a:off x="1654995" y="3125877"/>
            <a:ext cx="352332" cy="339288"/>
            <a:chOff x="2071000" y="1435025"/>
            <a:chExt cx="500400" cy="481875"/>
          </a:xfrm>
        </p:grpSpPr>
        <p:sp>
          <p:nvSpPr>
            <p:cNvPr id="6179" name="Google Shape;6179;p7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79"/>
          <p:cNvGrpSpPr/>
          <p:nvPr/>
        </p:nvGrpSpPr>
        <p:grpSpPr>
          <a:xfrm>
            <a:off x="2083159" y="3146709"/>
            <a:ext cx="351874" cy="297623"/>
            <a:chOff x="2678350" y="1464650"/>
            <a:chExt cx="499750" cy="422700"/>
          </a:xfrm>
        </p:grpSpPr>
        <p:sp>
          <p:nvSpPr>
            <p:cNvPr id="6183" name="Google Shape;6183;p7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6" name="Google Shape;6186;p79"/>
          <p:cNvGrpSpPr/>
          <p:nvPr/>
        </p:nvGrpSpPr>
        <p:grpSpPr>
          <a:xfrm>
            <a:off x="2506692" y="3125895"/>
            <a:ext cx="339253" cy="339253"/>
            <a:chOff x="3271200" y="1435075"/>
            <a:chExt cx="481825" cy="481825"/>
          </a:xfrm>
        </p:grpSpPr>
        <p:sp>
          <p:nvSpPr>
            <p:cNvPr id="6187" name="Google Shape;6187;p7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79"/>
          <p:cNvGrpSpPr/>
          <p:nvPr/>
        </p:nvGrpSpPr>
        <p:grpSpPr>
          <a:xfrm>
            <a:off x="2917165" y="3125877"/>
            <a:ext cx="343442" cy="339288"/>
            <a:chOff x="3858100" y="1435075"/>
            <a:chExt cx="487775" cy="481875"/>
          </a:xfrm>
        </p:grpSpPr>
        <p:sp>
          <p:nvSpPr>
            <p:cNvPr id="6190" name="Google Shape;6190;p7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7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79"/>
          <p:cNvGrpSpPr/>
          <p:nvPr/>
        </p:nvGrpSpPr>
        <p:grpSpPr>
          <a:xfrm>
            <a:off x="3337249" y="3125895"/>
            <a:ext cx="339253" cy="339253"/>
            <a:chOff x="4456875" y="1435075"/>
            <a:chExt cx="481825" cy="481825"/>
          </a:xfrm>
        </p:grpSpPr>
        <p:sp>
          <p:nvSpPr>
            <p:cNvPr id="6196" name="Google Shape;6196;p7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7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7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7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5" name="Google Shape;6215;p79"/>
          <p:cNvGrpSpPr/>
          <p:nvPr/>
        </p:nvGrpSpPr>
        <p:grpSpPr>
          <a:xfrm>
            <a:off x="3758239" y="3125886"/>
            <a:ext cx="342580" cy="339271"/>
            <a:chOff x="5049725" y="1435050"/>
            <a:chExt cx="486550" cy="481850"/>
          </a:xfrm>
        </p:grpSpPr>
        <p:sp>
          <p:nvSpPr>
            <p:cNvPr id="6216" name="Google Shape;6216;p7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7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79"/>
          <p:cNvGrpSpPr/>
          <p:nvPr/>
        </p:nvGrpSpPr>
        <p:grpSpPr>
          <a:xfrm>
            <a:off x="4173790" y="3125895"/>
            <a:ext cx="339359" cy="339253"/>
            <a:chOff x="5642475" y="1435075"/>
            <a:chExt cx="481975" cy="481825"/>
          </a:xfrm>
        </p:grpSpPr>
        <p:sp>
          <p:nvSpPr>
            <p:cNvPr id="6221" name="Google Shape;6221;p7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79"/>
          <p:cNvGrpSpPr/>
          <p:nvPr/>
        </p:nvGrpSpPr>
        <p:grpSpPr>
          <a:xfrm>
            <a:off x="4588276" y="3125886"/>
            <a:ext cx="343759" cy="339271"/>
            <a:chOff x="6232000" y="1435050"/>
            <a:chExt cx="488225" cy="481850"/>
          </a:xfrm>
        </p:grpSpPr>
        <p:sp>
          <p:nvSpPr>
            <p:cNvPr id="6225" name="Google Shape;6225;p7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79"/>
          <p:cNvGrpSpPr/>
          <p:nvPr/>
        </p:nvGrpSpPr>
        <p:grpSpPr>
          <a:xfrm>
            <a:off x="849012" y="3539545"/>
            <a:ext cx="299929" cy="337792"/>
            <a:chOff x="924450" y="2028975"/>
            <a:chExt cx="425975" cy="479750"/>
          </a:xfrm>
        </p:grpSpPr>
        <p:sp>
          <p:nvSpPr>
            <p:cNvPr id="6231" name="Google Shape;6231;p7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79"/>
          <p:cNvGrpSpPr/>
          <p:nvPr/>
        </p:nvGrpSpPr>
        <p:grpSpPr>
          <a:xfrm>
            <a:off x="1661509" y="3559347"/>
            <a:ext cx="339306" cy="298186"/>
            <a:chOff x="2085450" y="2057100"/>
            <a:chExt cx="481900" cy="423500"/>
          </a:xfrm>
        </p:grpSpPr>
        <p:sp>
          <p:nvSpPr>
            <p:cNvPr id="6235" name="Google Shape;6235;p7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7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79"/>
          <p:cNvGrpSpPr/>
          <p:nvPr/>
        </p:nvGrpSpPr>
        <p:grpSpPr>
          <a:xfrm>
            <a:off x="2089442" y="3582592"/>
            <a:ext cx="339306" cy="251698"/>
            <a:chOff x="2678275" y="2090100"/>
            <a:chExt cx="481900" cy="357475"/>
          </a:xfrm>
        </p:grpSpPr>
        <p:sp>
          <p:nvSpPr>
            <p:cNvPr id="6239" name="Google Shape;6239;p7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79"/>
          <p:cNvGrpSpPr/>
          <p:nvPr/>
        </p:nvGrpSpPr>
        <p:grpSpPr>
          <a:xfrm>
            <a:off x="2566646" y="3594790"/>
            <a:ext cx="219345" cy="227301"/>
            <a:chOff x="3357325" y="2093500"/>
            <a:chExt cx="311525" cy="322825"/>
          </a:xfrm>
        </p:grpSpPr>
        <p:sp>
          <p:nvSpPr>
            <p:cNvPr id="6245" name="Google Shape;6245;p7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48" name="Google Shape;6248;p7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9" name="Google Shape;6249;p79"/>
          <p:cNvGrpSpPr/>
          <p:nvPr/>
        </p:nvGrpSpPr>
        <p:grpSpPr>
          <a:xfrm>
            <a:off x="3360836" y="3538814"/>
            <a:ext cx="292078" cy="339253"/>
            <a:chOff x="4492800" y="2027925"/>
            <a:chExt cx="414825" cy="481825"/>
          </a:xfrm>
        </p:grpSpPr>
        <p:sp>
          <p:nvSpPr>
            <p:cNvPr id="6250" name="Google Shape;6250;p7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79"/>
          <p:cNvGrpSpPr/>
          <p:nvPr/>
        </p:nvGrpSpPr>
        <p:grpSpPr>
          <a:xfrm>
            <a:off x="3759928" y="3538805"/>
            <a:ext cx="339200" cy="339271"/>
            <a:chOff x="5049725" y="2027900"/>
            <a:chExt cx="481750" cy="481850"/>
          </a:xfrm>
        </p:grpSpPr>
        <p:sp>
          <p:nvSpPr>
            <p:cNvPr id="6253" name="Google Shape;6253;p7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7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1" name="Google Shape;6261;p79"/>
          <p:cNvGrpSpPr/>
          <p:nvPr/>
        </p:nvGrpSpPr>
        <p:grpSpPr>
          <a:xfrm>
            <a:off x="4233524" y="3538893"/>
            <a:ext cx="219890" cy="339095"/>
            <a:chOff x="5726350" y="2028150"/>
            <a:chExt cx="312300" cy="481600"/>
          </a:xfrm>
        </p:grpSpPr>
        <p:sp>
          <p:nvSpPr>
            <p:cNvPr id="6262" name="Google Shape;6262;p7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79"/>
          <p:cNvGrpSpPr/>
          <p:nvPr/>
        </p:nvGrpSpPr>
        <p:grpSpPr>
          <a:xfrm>
            <a:off x="4593715" y="3542000"/>
            <a:ext cx="332881" cy="332881"/>
            <a:chOff x="6239925" y="2032450"/>
            <a:chExt cx="472775" cy="472775"/>
          </a:xfrm>
        </p:grpSpPr>
        <p:sp>
          <p:nvSpPr>
            <p:cNvPr id="6266" name="Google Shape;6266;p7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7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79"/>
          <p:cNvGrpSpPr/>
          <p:nvPr/>
        </p:nvGrpSpPr>
        <p:grpSpPr>
          <a:xfrm>
            <a:off x="5042807" y="2364092"/>
            <a:ext cx="334641" cy="185425"/>
            <a:chOff x="903075" y="2730000"/>
            <a:chExt cx="475275" cy="263350"/>
          </a:xfrm>
        </p:grpSpPr>
        <p:sp>
          <p:nvSpPr>
            <p:cNvPr id="6269" name="Google Shape;6269;p7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79"/>
          <p:cNvGrpSpPr/>
          <p:nvPr/>
        </p:nvGrpSpPr>
        <p:grpSpPr>
          <a:xfrm>
            <a:off x="1247198" y="3538814"/>
            <a:ext cx="339253" cy="339253"/>
            <a:chOff x="1492675" y="2027925"/>
            <a:chExt cx="481825" cy="481825"/>
          </a:xfrm>
        </p:grpSpPr>
        <p:sp>
          <p:nvSpPr>
            <p:cNvPr id="6273" name="Google Shape;6273;p7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7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79"/>
          <p:cNvGrpSpPr/>
          <p:nvPr/>
        </p:nvGrpSpPr>
        <p:grpSpPr>
          <a:xfrm>
            <a:off x="5473575" y="2287178"/>
            <a:ext cx="339253" cy="339253"/>
            <a:chOff x="1492675" y="2620775"/>
            <a:chExt cx="481825" cy="481825"/>
          </a:xfrm>
        </p:grpSpPr>
        <p:sp>
          <p:nvSpPr>
            <p:cNvPr id="6279" name="Google Shape;6279;p7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1" name="Google Shape;6281;p7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2" name="Google Shape;6282;p79"/>
          <p:cNvGrpSpPr/>
          <p:nvPr/>
        </p:nvGrpSpPr>
        <p:grpSpPr>
          <a:xfrm>
            <a:off x="6297328" y="2303161"/>
            <a:ext cx="333585" cy="307287"/>
            <a:chOff x="2682350" y="2643425"/>
            <a:chExt cx="473775" cy="436425"/>
          </a:xfrm>
        </p:grpSpPr>
        <p:sp>
          <p:nvSpPr>
            <p:cNvPr id="6283" name="Google Shape;6283;p7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79"/>
          <p:cNvGrpSpPr/>
          <p:nvPr/>
        </p:nvGrpSpPr>
        <p:grpSpPr>
          <a:xfrm>
            <a:off x="6762818" y="2287178"/>
            <a:ext cx="238531" cy="339253"/>
            <a:chOff x="3342725" y="2620775"/>
            <a:chExt cx="338775" cy="481825"/>
          </a:xfrm>
        </p:grpSpPr>
        <p:sp>
          <p:nvSpPr>
            <p:cNvPr id="6291" name="Google Shape;6291;p7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79"/>
          <p:cNvGrpSpPr/>
          <p:nvPr/>
        </p:nvGrpSpPr>
        <p:grpSpPr>
          <a:xfrm>
            <a:off x="7156568" y="2287178"/>
            <a:ext cx="278296" cy="339253"/>
            <a:chOff x="3907325" y="2620775"/>
            <a:chExt cx="395250" cy="481825"/>
          </a:xfrm>
        </p:grpSpPr>
        <p:sp>
          <p:nvSpPr>
            <p:cNvPr id="6295" name="Google Shape;6295;p7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9" name="Google Shape;6299;p79"/>
          <p:cNvGrpSpPr/>
          <p:nvPr/>
        </p:nvGrpSpPr>
        <p:grpSpPr>
          <a:xfrm>
            <a:off x="7549755" y="2297783"/>
            <a:ext cx="339253" cy="318042"/>
            <a:chOff x="4456875" y="2635825"/>
            <a:chExt cx="481825" cy="451700"/>
          </a:xfrm>
        </p:grpSpPr>
        <p:sp>
          <p:nvSpPr>
            <p:cNvPr id="6300" name="Google Shape;6300;p7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79"/>
          <p:cNvGrpSpPr/>
          <p:nvPr/>
        </p:nvGrpSpPr>
        <p:grpSpPr>
          <a:xfrm>
            <a:off x="7974679" y="2297783"/>
            <a:ext cx="339253" cy="318042"/>
            <a:chOff x="5049725" y="2635825"/>
            <a:chExt cx="481825" cy="451700"/>
          </a:xfrm>
        </p:grpSpPr>
        <p:sp>
          <p:nvSpPr>
            <p:cNvPr id="6307" name="Google Shape;6307;p7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0" name="Google Shape;6310;p79"/>
          <p:cNvGrpSpPr/>
          <p:nvPr/>
        </p:nvGrpSpPr>
        <p:grpSpPr>
          <a:xfrm>
            <a:off x="2375386" y="3952243"/>
            <a:ext cx="338566" cy="338373"/>
            <a:chOff x="5643000" y="2621375"/>
            <a:chExt cx="480850" cy="480575"/>
          </a:xfrm>
        </p:grpSpPr>
        <p:sp>
          <p:nvSpPr>
            <p:cNvPr id="6311" name="Google Shape;6311;p7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7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79"/>
          <p:cNvGrpSpPr/>
          <p:nvPr/>
        </p:nvGrpSpPr>
        <p:grpSpPr>
          <a:xfrm>
            <a:off x="4192782" y="3951803"/>
            <a:ext cx="339359" cy="339253"/>
            <a:chOff x="6235250" y="2620775"/>
            <a:chExt cx="481975" cy="481825"/>
          </a:xfrm>
        </p:grpSpPr>
        <p:sp>
          <p:nvSpPr>
            <p:cNvPr id="6319" name="Google Shape;6319;p7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7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4" name="Google Shape;6324;p7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5" name="Google Shape;6325;p79"/>
          <p:cNvGrpSpPr/>
          <p:nvPr/>
        </p:nvGrpSpPr>
        <p:grpSpPr>
          <a:xfrm>
            <a:off x="5472652" y="2711317"/>
            <a:ext cx="341101" cy="339253"/>
            <a:chOff x="1535000" y="3223325"/>
            <a:chExt cx="484450" cy="481825"/>
          </a:xfrm>
        </p:grpSpPr>
        <p:sp>
          <p:nvSpPr>
            <p:cNvPr id="6326" name="Google Shape;6326;p7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7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79"/>
          <p:cNvGrpSpPr/>
          <p:nvPr/>
        </p:nvGrpSpPr>
        <p:grpSpPr>
          <a:xfrm>
            <a:off x="5880219" y="2746618"/>
            <a:ext cx="339253" cy="268649"/>
            <a:chOff x="2085525" y="3263750"/>
            <a:chExt cx="481825" cy="381550"/>
          </a:xfrm>
        </p:grpSpPr>
        <p:sp>
          <p:nvSpPr>
            <p:cNvPr id="6330" name="Google Shape;6330;p7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7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2" name="Google Shape;6332;p7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3" name="Google Shape;6333;p79"/>
          <p:cNvGrpSpPr/>
          <p:nvPr/>
        </p:nvGrpSpPr>
        <p:grpSpPr>
          <a:xfrm>
            <a:off x="6711982" y="2711308"/>
            <a:ext cx="340204" cy="339271"/>
            <a:chOff x="3270450" y="3213625"/>
            <a:chExt cx="483175" cy="481850"/>
          </a:xfrm>
        </p:grpSpPr>
        <p:sp>
          <p:nvSpPr>
            <p:cNvPr id="6334" name="Google Shape;6334;p7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7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79"/>
          <p:cNvGrpSpPr/>
          <p:nvPr/>
        </p:nvGrpSpPr>
        <p:grpSpPr>
          <a:xfrm>
            <a:off x="7211250" y="2711317"/>
            <a:ext cx="168931" cy="339253"/>
            <a:chOff x="3984950" y="3213600"/>
            <a:chExt cx="239925" cy="481825"/>
          </a:xfrm>
        </p:grpSpPr>
        <p:sp>
          <p:nvSpPr>
            <p:cNvPr id="6337" name="Google Shape;6337;p7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9" name="Google Shape;6339;p7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41" name="Google Shape;6341;p79"/>
          <p:cNvGrpSpPr/>
          <p:nvPr/>
        </p:nvGrpSpPr>
        <p:grpSpPr>
          <a:xfrm>
            <a:off x="1874281" y="3981487"/>
            <a:ext cx="355218" cy="279880"/>
            <a:chOff x="5629975" y="3255775"/>
            <a:chExt cx="504500" cy="397500"/>
          </a:xfrm>
        </p:grpSpPr>
        <p:sp>
          <p:nvSpPr>
            <p:cNvPr id="6342" name="Google Shape;6342;p7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7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7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79"/>
          <p:cNvGrpSpPr/>
          <p:nvPr/>
        </p:nvGrpSpPr>
        <p:grpSpPr>
          <a:xfrm>
            <a:off x="3755839" y="3981593"/>
            <a:ext cx="340256" cy="279669"/>
            <a:chOff x="6234950" y="3255925"/>
            <a:chExt cx="483250" cy="397200"/>
          </a:xfrm>
        </p:grpSpPr>
        <p:sp>
          <p:nvSpPr>
            <p:cNvPr id="6348" name="Google Shape;6348;p7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7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7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79"/>
          <p:cNvGrpSpPr/>
          <p:nvPr/>
        </p:nvGrpSpPr>
        <p:grpSpPr>
          <a:xfrm>
            <a:off x="5051107" y="3125970"/>
            <a:ext cx="318042" cy="339253"/>
            <a:chOff x="914900" y="3806450"/>
            <a:chExt cx="451700" cy="481825"/>
          </a:xfrm>
        </p:grpSpPr>
        <p:sp>
          <p:nvSpPr>
            <p:cNvPr id="6355" name="Google Shape;6355;p7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79"/>
          <p:cNvGrpSpPr/>
          <p:nvPr/>
        </p:nvGrpSpPr>
        <p:grpSpPr>
          <a:xfrm>
            <a:off x="5470028" y="3125785"/>
            <a:ext cx="346347" cy="339623"/>
            <a:chOff x="1490050" y="3805975"/>
            <a:chExt cx="491900" cy="482350"/>
          </a:xfrm>
        </p:grpSpPr>
        <p:sp>
          <p:nvSpPr>
            <p:cNvPr id="6361" name="Google Shape;6361;p7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79"/>
          <p:cNvGrpSpPr/>
          <p:nvPr/>
        </p:nvGrpSpPr>
        <p:grpSpPr>
          <a:xfrm>
            <a:off x="5893896" y="3125970"/>
            <a:ext cx="311899" cy="339253"/>
            <a:chOff x="2104275" y="3806450"/>
            <a:chExt cx="442975" cy="481825"/>
          </a:xfrm>
        </p:grpSpPr>
        <p:sp>
          <p:nvSpPr>
            <p:cNvPr id="6366" name="Google Shape;6366;p7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8" name="Google Shape;6368;p79"/>
          <p:cNvGrpSpPr/>
          <p:nvPr/>
        </p:nvGrpSpPr>
        <p:grpSpPr>
          <a:xfrm>
            <a:off x="6317413" y="3125970"/>
            <a:ext cx="293416" cy="339253"/>
            <a:chOff x="2710875" y="3806450"/>
            <a:chExt cx="416725" cy="481825"/>
          </a:xfrm>
        </p:grpSpPr>
        <p:sp>
          <p:nvSpPr>
            <p:cNvPr id="6369" name="Google Shape;6369;p7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7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79"/>
          <p:cNvGrpSpPr/>
          <p:nvPr/>
        </p:nvGrpSpPr>
        <p:grpSpPr>
          <a:xfrm>
            <a:off x="6712457" y="3166412"/>
            <a:ext cx="339253" cy="258369"/>
            <a:chOff x="3271200" y="3863875"/>
            <a:chExt cx="481825" cy="366950"/>
          </a:xfrm>
        </p:grpSpPr>
        <p:sp>
          <p:nvSpPr>
            <p:cNvPr id="6372" name="Google Shape;6372;p7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79"/>
          <p:cNvGrpSpPr/>
          <p:nvPr/>
        </p:nvGrpSpPr>
        <p:grpSpPr>
          <a:xfrm>
            <a:off x="7147952" y="3126199"/>
            <a:ext cx="295528" cy="338795"/>
            <a:chOff x="3895050" y="3806775"/>
            <a:chExt cx="419725" cy="481175"/>
          </a:xfrm>
        </p:grpSpPr>
        <p:sp>
          <p:nvSpPr>
            <p:cNvPr id="6375" name="Google Shape;6375;p7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79"/>
          <p:cNvGrpSpPr/>
          <p:nvPr/>
        </p:nvGrpSpPr>
        <p:grpSpPr>
          <a:xfrm>
            <a:off x="7551234" y="3125979"/>
            <a:ext cx="336296" cy="339235"/>
            <a:chOff x="4464775" y="3806475"/>
            <a:chExt cx="477625" cy="481800"/>
          </a:xfrm>
        </p:grpSpPr>
        <p:sp>
          <p:nvSpPr>
            <p:cNvPr id="6378" name="Google Shape;6378;p7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7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7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79"/>
          <p:cNvGrpSpPr/>
          <p:nvPr/>
        </p:nvGrpSpPr>
        <p:grpSpPr>
          <a:xfrm>
            <a:off x="7974679" y="3125970"/>
            <a:ext cx="339253" cy="339253"/>
            <a:chOff x="5049725" y="3806450"/>
            <a:chExt cx="481825" cy="481825"/>
          </a:xfrm>
        </p:grpSpPr>
        <p:sp>
          <p:nvSpPr>
            <p:cNvPr id="6385" name="Google Shape;6385;p7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79"/>
          <p:cNvGrpSpPr/>
          <p:nvPr/>
        </p:nvGrpSpPr>
        <p:grpSpPr>
          <a:xfrm>
            <a:off x="1461983" y="3951798"/>
            <a:ext cx="339253" cy="339253"/>
            <a:chOff x="5651375" y="3806450"/>
            <a:chExt cx="481825" cy="481825"/>
          </a:xfrm>
        </p:grpSpPr>
        <p:sp>
          <p:nvSpPr>
            <p:cNvPr id="6389" name="Google Shape;6389;p7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7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7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3" name="Google Shape;6393;p79"/>
          <p:cNvGrpSpPr/>
          <p:nvPr/>
        </p:nvGrpSpPr>
        <p:grpSpPr>
          <a:xfrm>
            <a:off x="3360663" y="3953787"/>
            <a:ext cx="298503" cy="335275"/>
            <a:chOff x="6264300" y="3809300"/>
            <a:chExt cx="423950" cy="476175"/>
          </a:xfrm>
        </p:grpSpPr>
        <p:sp>
          <p:nvSpPr>
            <p:cNvPr id="6394" name="Google Shape;6394;p7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7" name="Google Shape;6397;p79"/>
          <p:cNvGrpSpPr/>
          <p:nvPr/>
        </p:nvGrpSpPr>
        <p:grpSpPr>
          <a:xfrm>
            <a:off x="5039841" y="3538881"/>
            <a:ext cx="340573" cy="339271"/>
            <a:chOff x="898875" y="4399275"/>
            <a:chExt cx="483700" cy="481850"/>
          </a:xfrm>
        </p:grpSpPr>
        <p:sp>
          <p:nvSpPr>
            <p:cNvPr id="6398" name="Google Shape;6398;p7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7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7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7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7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79"/>
          <p:cNvGrpSpPr/>
          <p:nvPr/>
        </p:nvGrpSpPr>
        <p:grpSpPr>
          <a:xfrm>
            <a:off x="5473575" y="3554133"/>
            <a:ext cx="339253" cy="308765"/>
            <a:chOff x="1492675" y="4420975"/>
            <a:chExt cx="481825" cy="438525"/>
          </a:xfrm>
        </p:grpSpPr>
        <p:sp>
          <p:nvSpPr>
            <p:cNvPr id="6407" name="Google Shape;6407;p7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7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7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7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7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2" name="Google Shape;6412;p79"/>
          <p:cNvGrpSpPr/>
          <p:nvPr/>
        </p:nvGrpSpPr>
        <p:grpSpPr>
          <a:xfrm>
            <a:off x="5878556" y="3539558"/>
            <a:ext cx="342580" cy="337915"/>
            <a:chOff x="2084100" y="4400250"/>
            <a:chExt cx="486550" cy="479925"/>
          </a:xfrm>
        </p:grpSpPr>
        <p:sp>
          <p:nvSpPr>
            <p:cNvPr id="6413" name="Google Shape;6413;p7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7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7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7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7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9" name="Google Shape;6419;p79"/>
          <p:cNvGrpSpPr/>
          <p:nvPr/>
        </p:nvGrpSpPr>
        <p:grpSpPr>
          <a:xfrm>
            <a:off x="6315036" y="3538907"/>
            <a:ext cx="298169" cy="339218"/>
            <a:chOff x="2707950" y="4399325"/>
            <a:chExt cx="423475" cy="481775"/>
          </a:xfrm>
        </p:grpSpPr>
        <p:sp>
          <p:nvSpPr>
            <p:cNvPr id="6420" name="Google Shape;6420;p7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7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7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7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7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7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7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7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7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79"/>
          <p:cNvGrpSpPr/>
          <p:nvPr/>
        </p:nvGrpSpPr>
        <p:grpSpPr>
          <a:xfrm>
            <a:off x="6744555" y="3538881"/>
            <a:ext cx="275057" cy="339271"/>
            <a:chOff x="3330525" y="4399275"/>
            <a:chExt cx="390650" cy="481850"/>
          </a:xfrm>
        </p:grpSpPr>
        <p:sp>
          <p:nvSpPr>
            <p:cNvPr id="6433" name="Google Shape;6433;p7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7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7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7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7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0" name="Google Shape;6440;p79"/>
          <p:cNvGrpSpPr/>
          <p:nvPr/>
        </p:nvGrpSpPr>
        <p:grpSpPr>
          <a:xfrm>
            <a:off x="7169084" y="3538890"/>
            <a:ext cx="253265" cy="339253"/>
            <a:chOff x="3938800" y="4399275"/>
            <a:chExt cx="359700" cy="481825"/>
          </a:xfrm>
        </p:grpSpPr>
        <p:sp>
          <p:nvSpPr>
            <p:cNvPr id="6441" name="Google Shape;6441;p7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7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7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7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7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6" name="Google Shape;6446;p79"/>
          <p:cNvGrpSpPr/>
          <p:nvPr/>
        </p:nvGrpSpPr>
        <p:grpSpPr>
          <a:xfrm>
            <a:off x="7639862" y="3538890"/>
            <a:ext cx="159039" cy="339253"/>
            <a:chOff x="4584850" y="4399275"/>
            <a:chExt cx="225875" cy="481825"/>
          </a:xfrm>
        </p:grpSpPr>
        <p:sp>
          <p:nvSpPr>
            <p:cNvPr id="6447" name="Google Shape;6447;p7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9" name="Google Shape;6449;p7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50" name="Google Shape;6450;p79"/>
          <p:cNvGrpSpPr/>
          <p:nvPr/>
        </p:nvGrpSpPr>
        <p:grpSpPr>
          <a:xfrm>
            <a:off x="1049680" y="3951795"/>
            <a:ext cx="339253" cy="339253"/>
            <a:chOff x="5642550" y="4399275"/>
            <a:chExt cx="481825" cy="481825"/>
          </a:xfrm>
        </p:grpSpPr>
        <p:sp>
          <p:nvSpPr>
            <p:cNvPr id="6451" name="Google Shape;6451;p7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7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3" name="Google Shape;6453;p79"/>
          <p:cNvGrpSpPr/>
          <p:nvPr/>
        </p:nvGrpSpPr>
        <p:grpSpPr>
          <a:xfrm>
            <a:off x="2859815" y="3963703"/>
            <a:ext cx="363316" cy="315437"/>
            <a:chOff x="6218300" y="4416175"/>
            <a:chExt cx="516000" cy="448000"/>
          </a:xfrm>
        </p:grpSpPr>
        <p:sp>
          <p:nvSpPr>
            <p:cNvPr id="6454" name="Google Shape;6454;p7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7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7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79"/>
          <p:cNvGrpSpPr/>
          <p:nvPr/>
        </p:nvGrpSpPr>
        <p:grpSpPr>
          <a:xfrm>
            <a:off x="5918879" y="3951792"/>
            <a:ext cx="339253" cy="339253"/>
            <a:chOff x="899850" y="4992125"/>
            <a:chExt cx="481825" cy="481825"/>
          </a:xfrm>
        </p:grpSpPr>
        <p:sp>
          <p:nvSpPr>
            <p:cNvPr id="6458" name="Google Shape;6458;p7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79"/>
          <p:cNvGrpSpPr/>
          <p:nvPr/>
        </p:nvGrpSpPr>
        <p:grpSpPr>
          <a:xfrm>
            <a:off x="5461708" y="3951792"/>
            <a:ext cx="339253" cy="339253"/>
            <a:chOff x="1492675" y="4992125"/>
            <a:chExt cx="481825" cy="481825"/>
          </a:xfrm>
        </p:grpSpPr>
        <p:sp>
          <p:nvSpPr>
            <p:cNvPr id="6462" name="Google Shape;6462;p7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79"/>
          <p:cNvGrpSpPr/>
          <p:nvPr/>
        </p:nvGrpSpPr>
        <p:grpSpPr>
          <a:xfrm>
            <a:off x="5004462" y="3951792"/>
            <a:ext cx="339253" cy="339253"/>
            <a:chOff x="2085525" y="4992125"/>
            <a:chExt cx="481825" cy="481825"/>
          </a:xfrm>
        </p:grpSpPr>
        <p:sp>
          <p:nvSpPr>
            <p:cNvPr id="6465" name="Google Shape;6465;p7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7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79"/>
          <p:cNvGrpSpPr/>
          <p:nvPr/>
        </p:nvGrpSpPr>
        <p:grpSpPr>
          <a:xfrm>
            <a:off x="6833221" y="3951792"/>
            <a:ext cx="339253" cy="339253"/>
            <a:chOff x="2678350" y="4992125"/>
            <a:chExt cx="481825" cy="481825"/>
          </a:xfrm>
        </p:grpSpPr>
        <p:sp>
          <p:nvSpPr>
            <p:cNvPr id="6468" name="Google Shape;6468;p7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7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7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79"/>
          <p:cNvGrpSpPr/>
          <p:nvPr/>
        </p:nvGrpSpPr>
        <p:grpSpPr>
          <a:xfrm>
            <a:off x="4628816" y="3951792"/>
            <a:ext cx="339253" cy="339253"/>
            <a:chOff x="3271200" y="4992125"/>
            <a:chExt cx="481825" cy="481825"/>
          </a:xfrm>
        </p:grpSpPr>
        <p:sp>
          <p:nvSpPr>
            <p:cNvPr id="6472" name="Google Shape;6472;p7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7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7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5" name="Google Shape;6475;p79"/>
          <p:cNvGrpSpPr/>
          <p:nvPr/>
        </p:nvGrpSpPr>
        <p:grpSpPr>
          <a:xfrm>
            <a:off x="7290263" y="3952822"/>
            <a:ext cx="339411" cy="337193"/>
            <a:chOff x="3863900" y="4993625"/>
            <a:chExt cx="482050" cy="478900"/>
          </a:xfrm>
        </p:grpSpPr>
        <p:sp>
          <p:nvSpPr>
            <p:cNvPr id="6476" name="Google Shape;6476;p7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7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7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7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79"/>
          <p:cNvGrpSpPr/>
          <p:nvPr/>
        </p:nvGrpSpPr>
        <p:grpSpPr>
          <a:xfrm>
            <a:off x="7747437" y="3952822"/>
            <a:ext cx="339411" cy="337193"/>
            <a:chOff x="4456725" y="4993625"/>
            <a:chExt cx="482050" cy="478900"/>
          </a:xfrm>
        </p:grpSpPr>
        <p:sp>
          <p:nvSpPr>
            <p:cNvPr id="6481" name="Google Shape;6481;p7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7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7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5" name="Google Shape;6485;p79"/>
          <p:cNvGrpSpPr/>
          <p:nvPr/>
        </p:nvGrpSpPr>
        <p:grpSpPr>
          <a:xfrm>
            <a:off x="6376030" y="3952813"/>
            <a:ext cx="339411" cy="337211"/>
            <a:chOff x="5049575" y="4993600"/>
            <a:chExt cx="482050" cy="478925"/>
          </a:xfrm>
        </p:grpSpPr>
        <p:sp>
          <p:nvSpPr>
            <p:cNvPr id="6486" name="Google Shape;6486;p7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7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7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90" name="Google Shape;6490;p79"/>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91" name="Google Shape;6491;p7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95" name="Shape 6495"/>
        <p:cNvGrpSpPr/>
        <p:nvPr/>
      </p:nvGrpSpPr>
      <p:grpSpPr>
        <a:xfrm>
          <a:off x="0" y="0"/>
          <a:ext cx="0" cy="0"/>
          <a:chOff x="0" y="0"/>
          <a:chExt cx="0" cy="0"/>
        </a:xfrm>
      </p:grpSpPr>
      <p:grpSp>
        <p:nvGrpSpPr>
          <p:cNvPr id="6496" name="Google Shape;6496;p80"/>
          <p:cNvGrpSpPr/>
          <p:nvPr/>
        </p:nvGrpSpPr>
        <p:grpSpPr>
          <a:xfrm>
            <a:off x="876361" y="1308054"/>
            <a:ext cx="322099" cy="370529"/>
            <a:chOff x="-42971725" y="3217825"/>
            <a:chExt cx="275675" cy="317125"/>
          </a:xfrm>
        </p:grpSpPr>
        <p:sp>
          <p:nvSpPr>
            <p:cNvPr id="6497" name="Google Shape;6497;p8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0"/>
          <p:cNvGrpSpPr/>
          <p:nvPr/>
        </p:nvGrpSpPr>
        <p:grpSpPr>
          <a:xfrm>
            <a:off x="848276" y="1776710"/>
            <a:ext cx="378270" cy="337551"/>
            <a:chOff x="-42996150" y="3612600"/>
            <a:chExt cx="323750" cy="288900"/>
          </a:xfrm>
        </p:grpSpPr>
        <p:sp>
          <p:nvSpPr>
            <p:cNvPr id="6501" name="Google Shape;6501;p8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0"/>
          <p:cNvGrpSpPr/>
          <p:nvPr/>
        </p:nvGrpSpPr>
        <p:grpSpPr>
          <a:xfrm>
            <a:off x="851036" y="2186080"/>
            <a:ext cx="372749" cy="370909"/>
            <a:chOff x="-42994575" y="3950300"/>
            <a:chExt cx="319025" cy="317450"/>
          </a:xfrm>
        </p:grpSpPr>
        <p:sp>
          <p:nvSpPr>
            <p:cNvPr id="6505" name="Google Shape;6505;p8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0"/>
          <p:cNvGrpSpPr/>
          <p:nvPr/>
        </p:nvGrpSpPr>
        <p:grpSpPr>
          <a:xfrm>
            <a:off x="3004431" y="1332912"/>
            <a:ext cx="371785" cy="370879"/>
            <a:chOff x="-41111350" y="3239100"/>
            <a:chExt cx="318200" cy="317425"/>
          </a:xfrm>
        </p:grpSpPr>
        <p:sp>
          <p:nvSpPr>
            <p:cNvPr id="6509" name="Google Shape;6509;p8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0"/>
          <p:cNvGrpSpPr/>
          <p:nvPr/>
        </p:nvGrpSpPr>
        <p:grpSpPr>
          <a:xfrm>
            <a:off x="3000751" y="1768444"/>
            <a:ext cx="379146" cy="370967"/>
            <a:chOff x="-41117650" y="3605525"/>
            <a:chExt cx="324500" cy="317500"/>
          </a:xfrm>
        </p:grpSpPr>
        <p:sp>
          <p:nvSpPr>
            <p:cNvPr id="6514" name="Google Shape;6514;p8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80"/>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80"/>
          <p:cNvGrpSpPr/>
          <p:nvPr/>
        </p:nvGrpSpPr>
        <p:grpSpPr>
          <a:xfrm>
            <a:off x="1827005" y="2659967"/>
            <a:ext cx="216271" cy="371814"/>
            <a:chOff x="-39205300" y="3220175"/>
            <a:chExt cx="185100" cy="318225"/>
          </a:xfrm>
        </p:grpSpPr>
        <p:sp>
          <p:nvSpPr>
            <p:cNvPr id="6519" name="Google Shape;6519;p8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0"/>
          <p:cNvGrpSpPr/>
          <p:nvPr/>
        </p:nvGrpSpPr>
        <p:grpSpPr>
          <a:xfrm>
            <a:off x="1792533" y="3120038"/>
            <a:ext cx="300016" cy="369273"/>
            <a:chOff x="-39248625" y="3588600"/>
            <a:chExt cx="256775" cy="316050"/>
          </a:xfrm>
        </p:grpSpPr>
        <p:sp>
          <p:nvSpPr>
            <p:cNvPr id="6522" name="Google Shape;6522;p8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4" name="Google Shape;6524;p80"/>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6" name="Google Shape;6526;p80"/>
          <p:cNvGrpSpPr/>
          <p:nvPr/>
        </p:nvGrpSpPr>
        <p:grpSpPr>
          <a:xfrm>
            <a:off x="1243246" y="1308054"/>
            <a:ext cx="429504" cy="370879"/>
            <a:chOff x="-42651700" y="3217825"/>
            <a:chExt cx="367600" cy="317425"/>
          </a:xfrm>
        </p:grpSpPr>
        <p:sp>
          <p:nvSpPr>
            <p:cNvPr id="6527" name="Google Shape;6527;p8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0"/>
          <p:cNvGrpSpPr/>
          <p:nvPr/>
        </p:nvGrpSpPr>
        <p:grpSpPr>
          <a:xfrm>
            <a:off x="1278678" y="1747704"/>
            <a:ext cx="358640" cy="363226"/>
            <a:chOff x="-42617300" y="3587775"/>
            <a:chExt cx="306950" cy="310875"/>
          </a:xfrm>
        </p:grpSpPr>
        <p:sp>
          <p:nvSpPr>
            <p:cNvPr id="6532" name="Google Shape;6532;p8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80"/>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80"/>
          <p:cNvGrpSpPr/>
          <p:nvPr/>
        </p:nvGrpSpPr>
        <p:grpSpPr>
          <a:xfrm>
            <a:off x="3450506" y="1332445"/>
            <a:ext cx="376926" cy="370324"/>
            <a:chOff x="-40748275" y="3238700"/>
            <a:chExt cx="322600" cy="316950"/>
          </a:xfrm>
        </p:grpSpPr>
        <p:sp>
          <p:nvSpPr>
            <p:cNvPr id="6536" name="Google Shape;6536;p8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0"/>
          <p:cNvGrpSpPr/>
          <p:nvPr/>
        </p:nvGrpSpPr>
        <p:grpSpPr>
          <a:xfrm>
            <a:off x="3453062" y="1800429"/>
            <a:ext cx="371814" cy="338690"/>
            <a:chOff x="-40745125" y="3632900"/>
            <a:chExt cx="318225" cy="289875"/>
          </a:xfrm>
        </p:grpSpPr>
        <p:sp>
          <p:nvSpPr>
            <p:cNvPr id="6543" name="Google Shape;6543;p8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80"/>
          <p:cNvGrpSpPr/>
          <p:nvPr/>
        </p:nvGrpSpPr>
        <p:grpSpPr>
          <a:xfrm>
            <a:off x="3457209" y="2211639"/>
            <a:ext cx="363518" cy="370178"/>
            <a:chOff x="-40742750" y="3972175"/>
            <a:chExt cx="311125" cy="316825"/>
          </a:xfrm>
        </p:grpSpPr>
        <p:sp>
          <p:nvSpPr>
            <p:cNvPr id="6551" name="Google Shape;6551;p8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0"/>
          <p:cNvGrpSpPr/>
          <p:nvPr/>
        </p:nvGrpSpPr>
        <p:grpSpPr>
          <a:xfrm>
            <a:off x="2239871" y="2661807"/>
            <a:ext cx="266892" cy="369974"/>
            <a:chOff x="-38860325" y="3221750"/>
            <a:chExt cx="228425" cy="316650"/>
          </a:xfrm>
        </p:grpSpPr>
        <p:sp>
          <p:nvSpPr>
            <p:cNvPr id="6554" name="Google Shape;6554;p8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0"/>
          <p:cNvGrpSpPr/>
          <p:nvPr/>
        </p:nvGrpSpPr>
        <p:grpSpPr>
          <a:xfrm>
            <a:off x="2190678" y="3123864"/>
            <a:ext cx="380081" cy="367111"/>
            <a:chOff x="-38905225" y="3591875"/>
            <a:chExt cx="325300" cy="314200"/>
          </a:xfrm>
        </p:grpSpPr>
        <p:sp>
          <p:nvSpPr>
            <p:cNvPr id="6559" name="Google Shape;6559;p8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80"/>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3" name="Google Shape;6563;p80"/>
          <p:cNvGrpSpPr/>
          <p:nvPr/>
        </p:nvGrpSpPr>
        <p:grpSpPr>
          <a:xfrm>
            <a:off x="3997427" y="3108944"/>
            <a:ext cx="290815" cy="369740"/>
            <a:chOff x="-37370925" y="3579105"/>
            <a:chExt cx="248900" cy="316450"/>
          </a:xfrm>
        </p:grpSpPr>
        <p:sp>
          <p:nvSpPr>
            <p:cNvPr id="6564" name="Google Shape;6564;p8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80"/>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0"/>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80"/>
          <p:cNvGrpSpPr/>
          <p:nvPr/>
        </p:nvGrpSpPr>
        <p:grpSpPr>
          <a:xfrm>
            <a:off x="1690803" y="2187015"/>
            <a:ext cx="371814" cy="369974"/>
            <a:chOff x="-42259725" y="3951100"/>
            <a:chExt cx="318225" cy="316650"/>
          </a:xfrm>
        </p:grpSpPr>
        <p:sp>
          <p:nvSpPr>
            <p:cNvPr id="6569" name="Google Shape;6569;p8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0"/>
          <p:cNvGrpSpPr/>
          <p:nvPr/>
        </p:nvGrpSpPr>
        <p:grpSpPr>
          <a:xfrm>
            <a:off x="3889164" y="1366036"/>
            <a:ext cx="370879" cy="337755"/>
            <a:chOff x="-40378075" y="3267450"/>
            <a:chExt cx="317425" cy="289075"/>
          </a:xfrm>
        </p:grpSpPr>
        <p:sp>
          <p:nvSpPr>
            <p:cNvPr id="6572" name="Google Shape;6572;p8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0"/>
          <p:cNvGrpSpPr/>
          <p:nvPr/>
        </p:nvGrpSpPr>
        <p:grpSpPr>
          <a:xfrm>
            <a:off x="3892830" y="1767304"/>
            <a:ext cx="363548" cy="369974"/>
            <a:chOff x="-40372575" y="3604550"/>
            <a:chExt cx="311150" cy="316650"/>
          </a:xfrm>
        </p:grpSpPr>
        <p:sp>
          <p:nvSpPr>
            <p:cNvPr id="6577" name="Google Shape;6577;p8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0" name="Google Shape;6580;p80"/>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1" name="Google Shape;6581;p80"/>
          <p:cNvGrpSpPr/>
          <p:nvPr/>
        </p:nvGrpSpPr>
        <p:grpSpPr>
          <a:xfrm>
            <a:off x="2616780" y="2659967"/>
            <a:ext cx="399038" cy="372165"/>
            <a:chOff x="-38542250" y="3220175"/>
            <a:chExt cx="341525" cy="318525"/>
          </a:xfrm>
        </p:grpSpPr>
        <p:sp>
          <p:nvSpPr>
            <p:cNvPr id="6582" name="Google Shape;6582;p8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0"/>
          <p:cNvGrpSpPr/>
          <p:nvPr/>
        </p:nvGrpSpPr>
        <p:grpSpPr>
          <a:xfrm>
            <a:off x="2638712" y="3119337"/>
            <a:ext cx="369974" cy="369068"/>
            <a:chOff x="-38537400" y="3588000"/>
            <a:chExt cx="316650" cy="315875"/>
          </a:xfrm>
        </p:grpSpPr>
        <p:sp>
          <p:nvSpPr>
            <p:cNvPr id="6586" name="Google Shape;6586;p8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0"/>
          <p:cNvGrpSpPr/>
          <p:nvPr/>
        </p:nvGrpSpPr>
        <p:grpSpPr>
          <a:xfrm>
            <a:off x="2637792" y="3576866"/>
            <a:ext cx="371814" cy="369974"/>
            <a:chOff x="-38538975" y="3954250"/>
            <a:chExt cx="318225" cy="316650"/>
          </a:xfrm>
        </p:grpSpPr>
        <p:sp>
          <p:nvSpPr>
            <p:cNvPr id="6591" name="Google Shape;6591;p8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0"/>
          <p:cNvGrpSpPr/>
          <p:nvPr/>
        </p:nvGrpSpPr>
        <p:grpSpPr>
          <a:xfrm>
            <a:off x="3955104" y="3571793"/>
            <a:ext cx="375465" cy="371814"/>
            <a:chOff x="-37385100" y="3949908"/>
            <a:chExt cx="321350" cy="318225"/>
          </a:xfrm>
        </p:grpSpPr>
        <p:sp>
          <p:nvSpPr>
            <p:cNvPr id="6594" name="Google Shape;6594;p8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0"/>
          <p:cNvGrpSpPr/>
          <p:nvPr/>
        </p:nvGrpSpPr>
        <p:grpSpPr>
          <a:xfrm>
            <a:off x="2130763" y="1307353"/>
            <a:ext cx="370909" cy="370675"/>
            <a:chOff x="-41895050" y="3217225"/>
            <a:chExt cx="317450" cy="317250"/>
          </a:xfrm>
        </p:grpSpPr>
        <p:sp>
          <p:nvSpPr>
            <p:cNvPr id="6597" name="Google Shape;6597;p8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0"/>
          <p:cNvGrpSpPr/>
          <p:nvPr/>
        </p:nvGrpSpPr>
        <p:grpSpPr>
          <a:xfrm>
            <a:off x="2130310" y="1744287"/>
            <a:ext cx="371814" cy="369974"/>
            <a:chOff x="-41893475" y="3584850"/>
            <a:chExt cx="318225" cy="316650"/>
          </a:xfrm>
        </p:grpSpPr>
        <p:sp>
          <p:nvSpPr>
            <p:cNvPr id="6603" name="Google Shape;6603;p8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7" name="Google Shape;6607;p80"/>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0"/>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9" name="Google Shape;6609;p80"/>
          <p:cNvGrpSpPr/>
          <p:nvPr/>
        </p:nvGrpSpPr>
        <p:grpSpPr>
          <a:xfrm>
            <a:off x="900338" y="3139579"/>
            <a:ext cx="337522" cy="370909"/>
            <a:chOff x="-39998250" y="3605325"/>
            <a:chExt cx="288875" cy="317450"/>
          </a:xfrm>
        </p:grpSpPr>
        <p:sp>
          <p:nvSpPr>
            <p:cNvPr id="6610" name="Google Shape;6610;p8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0"/>
          <p:cNvGrpSpPr/>
          <p:nvPr/>
        </p:nvGrpSpPr>
        <p:grpSpPr>
          <a:xfrm>
            <a:off x="884112" y="3598043"/>
            <a:ext cx="369974" cy="369945"/>
            <a:chOff x="-40011050" y="3972375"/>
            <a:chExt cx="316650" cy="316625"/>
          </a:xfrm>
        </p:grpSpPr>
        <p:sp>
          <p:nvSpPr>
            <p:cNvPr id="6613" name="Google Shape;6613;p8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0"/>
          <p:cNvGrpSpPr/>
          <p:nvPr/>
        </p:nvGrpSpPr>
        <p:grpSpPr>
          <a:xfrm>
            <a:off x="3116043" y="2662742"/>
            <a:ext cx="266921" cy="369039"/>
            <a:chOff x="-38129425" y="3222550"/>
            <a:chExt cx="228450" cy="315850"/>
          </a:xfrm>
        </p:grpSpPr>
        <p:sp>
          <p:nvSpPr>
            <p:cNvPr id="6616" name="Google Shape;6616;p8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0"/>
          <p:cNvGrpSpPr/>
          <p:nvPr/>
        </p:nvGrpSpPr>
        <p:grpSpPr>
          <a:xfrm>
            <a:off x="3071012" y="3119337"/>
            <a:ext cx="371785" cy="369974"/>
            <a:chOff x="-38172725" y="3588000"/>
            <a:chExt cx="318200" cy="316650"/>
          </a:xfrm>
        </p:grpSpPr>
        <p:sp>
          <p:nvSpPr>
            <p:cNvPr id="6619" name="Google Shape;6619;p8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0"/>
          <p:cNvGrpSpPr/>
          <p:nvPr/>
        </p:nvGrpSpPr>
        <p:grpSpPr>
          <a:xfrm>
            <a:off x="3146914" y="3577772"/>
            <a:ext cx="219981" cy="369974"/>
            <a:chOff x="-38109725" y="3955025"/>
            <a:chExt cx="188275" cy="316650"/>
          </a:xfrm>
        </p:grpSpPr>
        <p:sp>
          <p:nvSpPr>
            <p:cNvPr id="6628" name="Google Shape;6628;p8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0" name="Google Shape;6630;p80"/>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1" name="Google Shape;6631;p80"/>
          <p:cNvGrpSpPr/>
          <p:nvPr/>
        </p:nvGrpSpPr>
        <p:grpSpPr>
          <a:xfrm>
            <a:off x="2562313" y="1309193"/>
            <a:ext cx="373654" cy="369068"/>
            <a:chOff x="-41530375" y="3218800"/>
            <a:chExt cx="319800" cy="315875"/>
          </a:xfrm>
        </p:grpSpPr>
        <p:sp>
          <p:nvSpPr>
            <p:cNvPr id="6632" name="Google Shape;6632;p8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0"/>
          <p:cNvGrpSpPr/>
          <p:nvPr/>
        </p:nvGrpSpPr>
        <p:grpSpPr>
          <a:xfrm>
            <a:off x="2564607" y="1824351"/>
            <a:ext cx="369068" cy="289004"/>
            <a:chOff x="-41526450" y="3653375"/>
            <a:chExt cx="315875" cy="247350"/>
          </a:xfrm>
        </p:grpSpPr>
        <p:sp>
          <p:nvSpPr>
            <p:cNvPr id="6635" name="Google Shape;6635;p8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0"/>
          <p:cNvGrpSpPr/>
          <p:nvPr/>
        </p:nvGrpSpPr>
        <p:grpSpPr>
          <a:xfrm>
            <a:off x="2565994" y="2187015"/>
            <a:ext cx="366293" cy="369974"/>
            <a:chOff x="-41526450" y="3951100"/>
            <a:chExt cx="313500" cy="316650"/>
          </a:xfrm>
        </p:grpSpPr>
        <p:sp>
          <p:nvSpPr>
            <p:cNvPr id="6638" name="Google Shape;6638;p8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0"/>
          <p:cNvGrpSpPr/>
          <p:nvPr/>
        </p:nvGrpSpPr>
        <p:grpSpPr>
          <a:xfrm>
            <a:off x="1331249" y="2681144"/>
            <a:ext cx="339595" cy="371814"/>
            <a:chOff x="-39625900" y="3238300"/>
            <a:chExt cx="290650" cy="318225"/>
          </a:xfrm>
        </p:grpSpPr>
        <p:sp>
          <p:nvSpPr>
            <p:cNvPr id="6642" name="Google Shape;6642;p8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80"/>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80"/>
          <p:cNvGrpSpPr/>
          <p:nvPr/>
        </p:nvGrpSpPr>
        <p:grpSpPr>
          <a:xfrm>
            <a:off x="1325300" y="3597605"/>
            <a:ext cx="366293" cy="370441"/>
            <a:chOff x="-39647175" y="3972000"/>
            <a:chExt cx="313500" cy="317050"/>
          </a:xfrm>
        </p:grpSpPr>
        <p:sp>
          <p:nvSpPr>
            <p:cNvPr id="6646" name="Google Shape;6646;p8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0"/>
          <p:cNvGrpSpPr/>
          <p:nvPr/>
        </p:nvGrpSpPr>
        <p:grpSpPr>
          <a:xfrm>
            <a:off x="3494427" y="2661603"/>
            <a:ext cx="375495" cy="370879"/>
            <a:chOff x="-37808850" y="3221575"/>
            <a:chExt cx="321375" cy="317425"/>
          </a:xfrm>
        </p:grpSpPr>
        <p:sp>
          <p:nvSpPr>
            <p:cNvPr id="6650" name="Google Shape;6650;p8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0"/>
          <p:cNvGrpSpPr/>
          <p:nvPr/>
        </p:nvGrpSpPr>
        <p:grpSpPr>
          <a:xfrm>
            <a:off x="3503201" y="3183634"/>
            <a:ext cx="372749" cy="241158"/>
            <a:chOff x="-37806500" y="3643030"/>
            <a:chExt cx="319025" cy="206400"/>
          </a:xfrm>
        </p:grpSpPr>
        <p:sp>
          <p:nvSpPr>
            <p:cNvPr id="6653" name="Google Shape;6653;p8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0"/>
          <p:cNvGrpSpPr/>
          <p:nvPr/>
        </p:nvGrpSpPr>
        <p:grpSpPr>
          <a:xfrm>
            <a:off x="3505508" y="3575931"/>
            <a:ext cx="368134" cy="371814"/>
            <a:chOff x="-37804925" y="3953450"/>
            <a:chExt cx="315075" cy="318225"/>
          </a:xfrm>
        </p:grpSpPr>
        <p:sp>
          <p:nvSpPr>
            <p:cNvPr id="6656" name="Google Shape;6656;p8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0"/>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0"/>
          <p:cNvGrpSpPr/>
          <p:nvPr/>
        </p:nvGrpSpPr>
        <p:grpSpPr>
          <a:xfrm>
            <a:off x="4860977" y="1328538"/>
            <a:ext cx="355663" cy="308725"/>
            <a:chOff x="-28462125" y="3199700"/>
            <a:chExt cx="298550" cy="259150"/>
          </a:xfrm>
        </p:grpSpPr>
        <p:sp>
          <p:nvSpPr>
            <p:cNvPr id="6661" name="Google Shape;6661;p8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0"/>
          <p:cNvGrpSpPr/>
          <p:nvPr/>
        </p:nvGrpSpPr>
        <p:grpSpPr>
          <a:xfrm>
            <a:off x="4861930" y="1763228"/>
            <a:ext cx="353757" cy="352833"/>
            <a:chOff x="-28461325" y="3545475"/>
            <a:chExt cx="296950" cy="296175"/>
          </a:xfrm>
        </p:grpSpPr>
        <p:sp>
          <p:nvSpPr>
            <p:cNvPr id="6665" name="Google Shape;6665;p8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0"/>
          <p:cNvGrpSpPr/>
          <p:nvPr/>
        </p:nvGrpSpPr>
        <p:grpSpPr>
          <a:xfrm>
            <a:off x="4858162" y="2213272"/>
            <a:ext cx="361292" cy="352803"/>
            <a:chOff x="-28463700" y="3914875"/>
            <a:chExt cx="303275" cy="296150"/>
          </a:xfrm>
        </p:grpSpPr>
        <p:sp>
          <p:nvSpPr>
            <p:cNvPr id="6672" name="Google Shape;6672;p8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0"/>
          <p:cNvGrpSpPr/>
          <p:nvPr/>
        </p:nvGrpSpPr>
        <p:grpSpPr>
          <a:xfrm>
            <a:off x="7092947" y="1369355"/>
            <a:ext cx="351880" cy="227092"/>
            <a:chOff x="-26573400" y="3224125"/>
            <a:chExt cx="295375" cy="190625"/>
          </a:xfrm>
        </p:grpSpPr>
        <p:sp>
          <p:nvSpPr>
            <p:cNvPr id="6675" name="Google Shape;6675;p8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0"/>
          <p:cNvGrpSpPr/>
          <p:nvPr/>
        </p:nvGrpSpPr>
        <p:grpSpPr>
          <a:xfrm>
            <a:off x="7092947" y="1763690"/>
            <a:ext cx="351880" cy="351910"/>
            <a:chOff x="-26573400" y="3546250"/>
            <a:chExt cx="295375" cy="295400"/>
          </a:xfrm>
        </p:grpSpPr>
        <p:sp>
          <p:nvSpPr>
            <p:cNvPr id="6678" name="Google Shape;6678;p8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0"/>
          <p:cNvGrpSpPr/>
          <p:nvPr/>
        </p:nvGrpSpPr>
        <p:grpSpPr>
          <a:xfrm>
            <a:off x="7081228" y="2213599"/>
            <a:ext cx="375319" cy="352148"/>
            <a:chOff x="-26583625" y="3917025"/>
            <a:chExt cx="315050" cy="295600"/>
          </a:xfrm>
        </p:grpSpPr>
        <p:sp>
          <p:nvSpPr>
            <p:cNvPr id="6684" name="Google Shape;6684;p8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8" name="Google Shape;6688;p80"/>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9" name="Google Shape;6689;p80"/>
          <p:cNvGrpSpPr/>
          <p:nvPr/>
        </p:nvGrpSpPr>
        <p:grpSpPr>
          <a:xfrm>
            <a:off x="5779742" y="3172629"/>
            <a:ext cx="289039" cy="352833"/>
            <a:chOff x="-24694925" y="3518700"/>
            <a:chExt cx="242625" cy="296175"/>
          </a:xfrm>
        </p:grpSpPr>
        <p:sp>
          <p:nvSpPr>
            <p:cNvPr id="6690" name="Google Shape;6690;p8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0"/>
          <p:cNvGrpSpPr/>
          <p:nvPr/>
        </p:nvGrpSpPr>
        <p:grpSpPr>
          <a:xfrm>
            <a:off x="5779280" y="3622657"/>
            <a:ext cx="289962" cy="352833"/>
            <a:chOff x="-24709100" y="3888875"/>
            <a:chExt cx="243400" cy="296175"/>
          </a:xfrm>
        </p:grpSpPr>
        <p:sp>
          <p:nvSpPr>
            <p:cNvPr id="6695" name="Google Shape;6695;p8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0"/>
          <p:cNvGrpSpPr/>
          <p:nvPr/>
        </p:nvGrpSpPr>
        <p:grpSpPr>
          <a:xfrm>
            <a:off x="7979280" y="2695320"/>
            <a:ext cx="356556" cy="349557"/>
            <a:chOff x="-22863675" y="3131775"/>
            <a:chExt cx="299300" cy="293425"/>
          </a:xfrm>
        </p:grpSpPr>
        <p:sp>
          <p:nvSpPr>
            <p:cNvPr id="6699" name="Google Shape;6699;p8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0"/>
          <p:cNvGrpSpPr/>
          <p:nvPr/>
        </p:nvGrpSpPr>
        <p:grpSpPr>
          <a:xfrm>
            <a:off x="5322144" y="1306499"/>
            <a:ext cx="310602" cy="352803"/>
            <a:chOff x="-28069875" y="3175300"/>
            <a:chExt cx="260725" cy="296150"/>
          </a:xfrm>
        </p:grpSpPr>
        <p:sp>
          <p:nvSpPr>
            <p:cNvPr id="6703" name="Google Shape;6703;p8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2" name="Google Shape;6712;p80"/>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80"/>
          <p:cNvGrpSpPr/>
          <p:nvPr/>
        </p:nvGrpSpPr>
        <p:grpSpPr>
          <a:xfrm>
            <a:off x="5363423" y="2213733"/>
            <a:ext cx="228045" cy="351880"/>
            <a:chOff x="-28032075" y="3916450"/>
            <a:chExt cx="191425" cy="295375"/>
          </a:xfrm>
        </p:grpSpPr>
        <p:sp>
          <p:nvSpPr>
            <p:cNvPr id="6714" name="Google Shape;6714;p8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0"/>
          <p:cNvGrpSpPr/>
          <p:nvPr/>
        </p:nvGrpSpPr>
        <p:grpSpPr>
          <a:xfrm>
            <a:off x="7528769" y="1306484"/>
            <a:ext cx="352833" cy="352833"/>
            <a:chOff x="-26201650" y="3176075"/>
            <a:chExt cx="296175" cy="296175"/>
          </a:xfrm>
        </p:grpSpPr>
        <p:sp>
          <p:nvSpPr>
            <p:cNvPr id="6718" name="Google Shape;6718;p8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0"/>
          <p:cNvGrpSpPr/>
          <p:nvPr/>
        </p:nvGrpSpPr>
        <p:grpSpPr>
          <a:xfrm>
            <a:off x="7528293" y="1763705"/>
            <a:ext cx="353786" cy="351880"/>
            <a:chOff x="-26204800" y="3547050"/>
            <a:chExt cx="296975" cy="295375"/>
          </a:xfrm>
        </p:grpSpPr>
        <p:sp>
          <p:nvSpPr>
            <p:cNvPr id="6721" name="Google Shape;6721;p8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3" name="Google Shape;6723;p80"/>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4" name="Google Shape;6724;p80"/>
          <p:cNvGrpSpPr/>
          <p:nvPr/>
        </p:nvGrpSpPr>
        <p:grpSpPr>
          <a:xfrm>
            <a:off x="6199548" y="2693683"/>
            <a:ext cx="345328" cy="352833"/>
            <a:chOff x="-24353875" y="3147725"/>
            <a:chExt cx="289875" cy="296175"/>
          </a:xfrm>
        </p:grpSpPr>
        <p:sp>
          <p:nvSpPr>
            <p:cNvPr id="6725" name="Google Shape;6725;p8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0"/>
          <p:cNvGrpSpPr/>
          <p:nvPr/>
        </p:nvGrpSpPr>
        <p:grpSpPr>
          <a:xfrm>
            <a:off x="6207530" y="3173090"/>
            <a:ext cx="329365" cy="351910"/>
            <a:chOff x="-24344425" y="3519475"/>
            <a:chExt cx="276475" cy="295400"/>
          </a:xfrm>
        </p:grpSpPr>
        <p:sp>
          <p:nvSpPr>
            <p:cNvPr id="6728" name="Google Shape;6728;p8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0"/>
          <p:cNvGrpSpPr/>
          <p:nvPr/>
        </p:nvGrpSpPr>
        <p:grpSpPr>
          <a:xfrm>
            <a:off x="6197210" y="3625010"/>
            <a:ext cx="350004" cy="348128"/>
            <a:chOff x="-24353075" y="3891250"/>
            <a:chExt cx="293800" cy="292225"/>
          </a:xfrm>
        </p:grpSpPr>
        <p:sp>
          <p:nvSpPr>
            <p:cNvPr id="6731" name="Google Shape;6731;p8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0"/>
          <p:cNvGrpSpPr/>
          <p:nvPr/>
        </p:nvGrpSpPr>
        <p:grpSpPr>
          <a:xfrm>
            <a:off x="7980681" y="3173313"/>
            <a:ext cx="353757" cy="351463"/>
            <a:chOff x="-22845575" y="3504075"/>
            <a:chExt cx="296950" cy="295025"/>
          </a:xfrm>
        </p:grpSpPr>
        <p:sp>
          <p:nvSpPr>
            <p:cNvPr id="6734" name="Google Shape;6734;p8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0"/>
          <p:cNvGrpSpPr/>
          <p:nvPr/>
        </p:nvGrpSpPr>
        <p:grpSpPr>
          <a:xfrm>
            <a:off x="5773862" y="1306961"/>
            <a:ext cx="299344" cy="351880"/>
            <a:chOff x="-27691025" y="3175300"/>
            <a:chExt cx="251275" cy="295375"/>
          </a:xfrm>
        </p:grpSpPr>
        <p:sp>
          <p:nvSpPr>
            <p:cNvPr id="6737" name="Google Shape;6737;p8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0"/>
          <p:cNvGrpSpPr/>
          <p:nvPr/>
        </p:nvGrpSpPr>
        <p:grpSpPr>
          <a:xfrm>
            <a:off x="5746179" y="1825637"/>
            <a:ext cx="354710" cy="228015"/>
            <a:chOff x="-27721750" y="3598250"/>
            <a:chExt cx="297750" cy="191400"/>
          </a:xfrm>
        </p:grpSpPr>
        <p:sp>
          <p:nvSpPr>
            <p:cNvPr id="6742" name="Google Shape;6742;p8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0"/>
          <p:cNvGrpSpPr/>
          <p:nvPr/>
        </p:nvGrpSpPr>
        <p:grpSpPr>
          <a:xfrm>
            <a:off x="5747579" y="2219183"/>
            <a:ext cx="351910" cy="340980"/>
            <a:chOff x="-27719400" y="3925600"/>
            <a:chExt cx="295400" cy="286225"/>
          </a:xfrm>
        </p:grpSpPr>
        <p:sp>
          <p:nvSpPr>
            <p:cNvPr id="6745" name="Google Shape;6745;p8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0"/>
          <p:cNvGrpSpPr/>
          <p:nvPr/>
        </p:nvGrpSpPr>
        <p:grpSpPr>
          <a:xfrm>
            <a:off x="7968851" y="1306023"/>
            <a:ext cx="353757" cy="353757"/>
            <a:chOff x="-25834600" y="3176875"/>
            <a:chExt cx="296950" cy="296950"/>
          </a:xfrm>
        </p:grpSpPr>
        <p:sp>
          <p:nvSpPr>
            <p:cNvPr id="6748" name="Google Shape;6748;p8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0"/>
          <p:cNvGrpSpPr/>
          <p:nvPr/>
        </p:nvGrpSpPr>
        <p:grpSpPr>
          <a:xfrm>
            <a:off x="7968851" y="1774024"/>
            <a:ext cx="353757" cy="331241"/>
            <a:chOff x="-25834600" y="3564375"/>
            <a:chExt cx="296950" cy="278050"/>
          </a:xfrm>
        </p:grpSpPr>
        <p:sp>
          <p:nvSpPr>
            <p:cNvPr id="6754" name="Google Shape;6754;p8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0"/>
          <p:cNvGrpSpPr/>
          <p:nvPr/>
        </p:nvGrpSpPr>
        <p:grpSpPr>
          <a:xfrm>
            <a:off x="7966974" y="2213376"/>
            <a:ext cx="357509" cy="352595"/>
            <a:chOff x="-25834600" y="3915850"/>
            <a:chExt cx="300100" cy="295975"/>
          </a:xfrm>
        </p:grpSpPr>
        <p:sp>
          <p:nvSpPr>
            <p:cNvPr id="6763" name="Google Shape;6763;p8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0"/>
          <p:cNvGrpSpPr/>
          <p:nvPr/>
        </p:nvGrpSpPr>
        <p:grpSpPr>
          <a:xfrm>
            <a:off x="6702402" y="2694606"/>
            <a:ext cx="228968" cy="350987"/>
            <a:chOff x="-23930925" y="3149300"/>
            <a:chExt cx="192200" cy="294625"/>
          </a:xfrm>
        </p:grpSpPr>
        <p:sp>
          <p:nvSpPr>
            <p:cNvPr id="6767" name="Google Shape;6767;p8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0"/>
          <p:cNvGrpSpPr/>
          <p:nvPr/>
        </p:nvGrpSpPr>
        <p:grpSpPr>
          <a:xfrm>
            <a:off x="6659232" y="3173090"/>
            <a:ext cx="315307" cy="351910"/>
            <a:chOff x="-23962425" y="3519475"/>
            <a:chExt cx="264675" cy="295400"/>
          </a:xfrm>
        </p:grpSpPr>
        <p:sp>
          <p:nvSpPr>
            <p:cNvPr id="6772" name="Google Shape;6772;p8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80"/>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80"/>
          <p:cNvGrpSpPr/>
          <p:nvPr/>
        </p:nvGrpSpPr>
        <p:grpSpPr>
          <a:xfrm>
            <a:off x="8037908" y="3623134"/>
            <a:ext cx="239302" cy="351880"/>
            <a:chOff x="-22788075" y="3904625"/>
            <a:chExt cx="200875" cy="295375"/>
          </a:xfrm>
        </p:grpSpPr>
        <p:sp>
          <p:nvSpPr>
            <p:cNvPr id="6776" name="Google Shape;6776;p8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0"/>
          <p:cNvGrpSpPr/>
          <p:nvPr/>
        </p:nvGrpSpPr>
        <p:grpSpPr>
          <a:xfrm>
            <a:off x="6193206" y="1306499"/>
            <a:ext cx="354710" cy="352803"/>
            <a:chOff x="-27351575" y="3175300"/>
            <a:chExt cx="297750" cy="296150"/>
          </a:xfrm>
        </p:grpSpPr>
        <p:sp>
          <p:nvSpPr>
            <p:cNvPr id="6781" name="Google Shape;6781;p8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0"/>
          <p:cNvGrpSpPr/>
          <p:nvPr/>
        </p:nvGrpSpPr>
        <p:grpSpPr>
          <a:xfrm>
            <a:off x="6235914" y="1763109"/>
            <a:ext cx="269293" cy="353072"/>
            <a:chOff x="-27313750" y="3545275"/>
            <a:chExt cx="226050" cy="296375"/>
          </a:xfrm>
        </p:grpSpPr>
        <p:sp>
          <p:nvSpPr>
            <p:cNvPr id="6786" name="Google Shape;6786;p8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0"/>
          <p:cNvGrpSpPr/>
          <p:nvPr/>
        </p:nvGrpSpPr>
        <p:grpSpPr>
          <a:xfrm>
            <a:off x="6193206" y="2211380"/>
            <a:ext cx="354710" cy="356586"/>
            <a:chOff x="-27351575" y="3915650"/>
            <a:chExt cx="297750" cy="299325"/>
          </a:xfrm>
        </p:grpSpPr>
        <p:sp>
          <p:nvSpPr>
            <p:cNvPr id="6790" name="Google Shape;6790;p8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0"/>
          <p:cNvGrpSpPr/>
          <p:nvPr/>
        </p:nvGrpSpPr>
        <p:grpSpPr>
          <a:xfrm>
            <a:off x="4880696" y="2693579"/>
            <a:ext cx="319060" cy="353042"/>
            <a:chOff x="-25445525" y="3175900"/>
            <a:chExt cx="267825" cy="296350"/>
          </a:xfrm>
        </p:grpSpPr>
        <p:sp>
          <p:nvSpPr>
            <p:cNvPr id="6793" name="Google Shape;6793;p8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0"/>
          <p:cNvGrpSpPr/>
          <p:nvPr/>
        </p:nvGrpSpPr>
        <p:grpSpPr>
          <a:xfrm>
            <a:off x="4862410" y="3183902"/>
            <a:ext cx="355633" cy="330288"/>
            <a:chOff x="-25465200" y="3565175"/>
            <a:chExt cx="298525" cy="277250"/>
          </a:xfrm>
        </p:grpSpPr>
        <p:sp>
          <p:nvSpPr>
            <p:cNvPr id="6797" name="Google Shape;6797;p8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0"/>
          <p:cNvGrpSpPr/>
          <p:nvPr/>
        </p:nvGrpSpPr>
        <p:grpSpPr>
          <a:xfrm>
            <a:off x="4861948" y="3623432"/>
            <a:ext cx="356556" cy="351285"/>
            <a:chOff x="-25465200" y="3916150"/>
            <a:chExt cx="299300" cy="294875"/>
          </a:xfrm>
        </p:grpSpPr>
        <p:sp>
          <p:nvSpPr>
            <p:cNvPr id="6800" name="Google Shape;6800;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0"/>
          <p:cNvGrpSpPr/>
          <p:nvPr/>
        </p:nvGrpSpPr>
        <p:grpSpPr>
          <a:xfrm>
            <a:off x="7089388" y="2693698"/>
            <a:ext cx="351880" cy="352803"/>
            <a:chOff x="-23615075" y="3148525"/>
            <a:chExt cx="295375" cy="296150"/>
          </a:xfrm>
        </p:grpSpPr>
        <p:sp>
          <p:nvSpPr>
            <p:cNvPr id="6803" name="Google Shape;6803;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80"/>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8" name="Google Shape;6808;p80"/>
          <p:cNvGrpSpPr/>
          <p:nvPr/>
        </p:nvGrpSpPr>
        <p:grpSpPr>
          <a:xfrm>
            <a:off x="7088911" y="3632977"/>
            <a:ext cx="352833" cy="332194"/>
            <a:chOff x="-23615075" y="3906200"/>
            <a:chExt cx="296175" cy="278850"/>
          </a:xfrm>
        </p:grpSpPr>
        <p:sp>
          <p:nvSpPr>
            <p:cNvPr id="6809" name="Google Shape;6809;p8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80"/>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3" name="Google Shape;6813;p80"/>
          <p:cNvGrpSpPr/>
          <p:nvPr/>
        </p:nvGrpSpPr>
        <p:grpSpPr>
          <a:xfrm>
            <a:off x="6637880" y="1306618"/>
            <a:ext cx="353757" cy="352565"/>
            <a:chOff x="-26980600" y="3175500"/>
            <a:chExt cx="296950" cy="295950"/>
          </a:xfrm>
        </p:grpSpPr>
        <p:sp>
          <p:nvSpPr>
            <p:cNvPr id="6814" name="Google Shape;6814;p8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80"/>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80"/>
          <p:cNvGrpSpPr/>
          <p:nvPr/>
        </p:nvGrpSpPr>
        <p:grpSpPr>
          <a:xfrm>
            <a:off x="6638357" y="2245154"/>
            <a:ext cx="352803" cy="289039"/>
            <a:chOff x="-26981375" y="3951875"/>
            <a:chExt cx="296150" cy="242625"/>
          </a:xfrm>
        </p:grpSpPr>
        <p:sp>
          <p:nvSpPr>
            <p:cNvPr id="6819" name="Google Shape;6819;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0"/>
          <p:cNvGrpSpPr/>
          <p:nvPr/>
        </p:nvGrpSpPr>
        <p:grpSpPr>
          <a:xfrm>
            <a:off x="5303399" y="2692745"/>
            <a:ext cx="351910" cy="354710"/>
            <a:chOff x="-25094250" y="3176075"/>
            <a:chExt cx="295400" cy="297750"/>
          </a:xfrm>
        </p:grpSpPr>
        <p:sp>
          <p:nvSpPr>
            <p:cNvPr id="6823" name="Google Shape;6823;p8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80"/>
          <p:cNvGrpSpPr/>
          <p:nvPr/>
        </p:nvGrpSpPr>
        <p:grpSpPr>
          <a:xfrm>
            <a:off x="5303399" y="3173106"/>
            <a:ext cx="351910" cy="351880"/>
            <a:chOff x="-25094250" y="3547050"/>
            <a:chExt cx="295400" cy="295375"/>
          </a:xfrm>
        </p:grpSpPr>
        <p:sp>
          <p:nvSpPr>
            <p:cNvPr id="6827" name="Google Shape;6827;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80"/>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3" name="Google Shape;6833;p80"/>
          <p:cNvGrpSpPr/>
          <p:nvPr/>
        </p:nvGrpSpPr>
        <p:grpSpPr>
          <a:xfrm>
            <a:off x="7535476" y="2693698"/>
            <a:ext cx="352803" cy="352803"/>
            <a:chOff x="-23245675" y="3148525"/>
            <a:chExt cx="296150" cy="296150"/>
          </a:xfrm>
        </p:grpSpPr>
        <p:sp>
          <p:nvSpPr>
            <p:cNvPr id="6834" name="Google Shape;6834;p8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80"/>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80"/>
          <p:cNvGrpSpPr/>
          <p:nvPr/>
        </p:nvGrpSpPr>
        <p:grpSpPr>
          <a:xfrm>
            <a:off x="7535938" y="3622672"/>
            <a:ext cx="351880" cy="352803"/>
            <a:chOff x="-23244900" y="3888100"/>
            <a:chExt cx="295375" cy="296150"/>
          </a:xfrm>
        </p:grpSpPr>
        <p:sp>
          <p:nvSpPr>
            <p:cNvPr id="6839" name="Google Shape;6839;p8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0" name="Google Shape;6850;p80"/>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0"/>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852" name="Google Shape;6852;p80"/>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1"/>
                </a:solidFill>
              </a:rPr>
              <a:t>COMPANY</a:t>
            </a:r>
            <a:endParaRPr>
              <a:solidFill>
                <a:schemeClr val="accent1"/>
              </a:solidFill>
            </a:endParaRPr>
          </a:p>
        </p:txBody>
      </p:sp>
      <p:sp>
        <p:nvSpPr>
          <p:cNvPr id="208" name="Google Shape;208;p36"/>
          <p:cNvSpPr txBox="1"/>
          <p:nvPr>
            <p:ph idx="1" type="subTitle"/>
          </p:nvPr>
        </p:nvSpPr>
        <p:spPr>
          <a:xfrm>
            <a:off x="713100" y="1398275"/>
            <a:ext cx="3934200" cy="28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1000"/>
              </a:spcBef>
              <a:spcAft>
                <a:spcPts val="0"/>
              </a:spcAft>
              <a:buNone/>
            </a:pPr>
            <a:r>
              <a:rPr lang="en"/>
              <a:t>Lists like this one:</a:t>
            </a:r>
            <a:endParaRPr/>
          </a:p>
          <a:p>
            <a:pPr indent="-203200" lvl="0" marL="457200" rtl="0" algn="l">
              <a:spcBef>
                <a:spcPts val="1000"/>
              </a:spcBef>
              <a:spcAft>
                <a:spcPts val="0"/>
              </a:spcAft>
              <a:buSzPts val="1400"/>
              <a:buChar char="●"/>
            </a:pPr>
            <a:r>
              <a:rPr lang="en"/>
              <a:t>They’re simple</a:t>
            </a:r>
            <a:endParaRPr/>
          </a:p>
          <a:p>
            <a:pPr indent="-203200" lvl="0" marL="457200" rtl="0" algn="l">
              <a:spcBef>
                <a:spcPts val="0"/>
              </a:spcBef>
              <a:spcAft>
                <a:spcPts val="0"/>
              </a:spcAft>
              <a:buSzPts val="1400"/>
              <a:buChar char="●"/>
            </a:pPr>
            <a:r>
              <a:rPr lang="en"/>
              <a:t>You can organize your ideas</a:t>
            </a:r>
            <a:endParaRPr/>
          </a:p>
          <a:p>
            <a:pPr indent="-203200" lvl="0" marL="457200" rtl="0" algn="l">
              <a:spcBef>
                <a:spcPts val="0"/>
              </a:spcBef>
              <a:spcAft>
                <a:spcPts val="0"/>
              </a:spcAft>
              <a:buSzPts val="1400"/>
              <a:buChar char="●"/>
            </a:pPr>
            <a:r>
              <a:rPr lang="en"/>
              <a:t>You’ll never forget to buy some milk and cookies!</a:t>
            </a:r>
            <a:endParaRPr/>
          </a:p>
          <a:p>
            <a:pPr indent="0" lvl="0" marL="0" rtl="0" algn="l">
              <a:spcBef>
                <a:spcPts val="1000"/>
              </a:spcBef>
              <a:spcAft>
                <a:spcPts val="0"/>
              </a:spcAft>
              <a:buNone/>
            </a:pPr>
            <a:r>
              <a:rPr lang="en"/>
              <a:t>And one important thing: the audience won’t miss the point of your presentation</a:t>
            </a:r>
            <a:endParaRPr/>
          </a:p>
        </p:txBody>
      </p:sp>
      <p:pic>
        <p:nvPicPr>
          <p:cNvPr id="209" name="Google Shape;209;p36"/>
          <p:cNvPicPr preferRelativeResize="0"/>
          <p:nvPr/>
        </p:nvPicPr>
        <p:blipFill rotWithShape="1">
          <a:blip r:embed="rId3">
            <a:alphaModFix/>
          </a:blip>
          <a:srcRect b="0" l="9883" r="17064" t="0"/>
          <a:stretch/>
        </p:blipFill>
        <p:spPr>
          <a:xfrm>
            <a:off x="5251800" y="1174537"/>
            <a:ext cx="3094200" cy="3094200"/>
          </a:xfrm>
          <a:prstGeom prst="ellipse">
            <a:avLst/>
          </a:prstGeom>
          <a:noFill/>
          <a:ln>
            <a:noFill/>
          </a:ln>
          <a:effectLst>
            <a:outerShdw blurRad="214313" rotWithShape="0" algn="bl" dir="5400000" dist="19050">
              <a:schemeClr val="accent1">
                <a:alpha val="41000"/>
              </a:scheme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56" name="Shape 6856"/>
        <p:cNvGrpSpPr/>
        <p:nvPr/>
      </p:nvGrpSpPr>
      <p:grpSpPr>
        <a:xfrm>
          <a:off x="0" y="0"/>
          <a:ext cx="0" cy="0"/>
          <a:chOff x="0" y="0"/>
          <a:chExt cx="0" cy="0"/>
        </a:xfrm>
      </p:grpSpPr>
      <p:sp>
        <p:nvSpPr>
          <p:cNvPr id="6857" name="Google Shape;6857;p81"/>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81"/>
          <p:cNvGrpSpPr/>
          <p:nvPr/>
        </p:nvGrpSpPr>
        <p:grpSpPr>
          <a:xfrm>
            <a:off x="850004" y="1823018"/>
            <a:ext cx="367261" cy="367261"/>
            <a:chOff x="-65145700" y="3727425"/>
            <a:chExt cx="317425" cy="317425"/>
          </a:xfrm>
        </p:grpSpPr>
        <p:sp>
          <p:nvSpPr>
            <p:cNvPr id="6859" name="Google Shape;6859;p8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1"/>
          <p:cNvGrpSpPr/>
          <p:nvPr/>
        </p:nvGrpSpPr>
        <p:grpSpPr>
          <a:xfrm>
            <a:off x="853201" y="2251933"/>
            <a:ext cx="360868" cy="367261"/>
            <a:chOff x="-65144125" y="4094450"/>
            <a:chExt cx="311900" cy="317425"/>
          </a:xfrm>
        </p:grpSpPr>
        <p:sp>
          <p:nvSpPr>
            <p:cNvPr id="6862" name="Google Shape;6862;p8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5" name="Google Shape;6865;p81"/>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6" name="Google Shape;6866;p81"/>
          <p:cNvGrpSpPr/>
          <p:nvPr/>
        </p:nvGrpSpPr>
        <p:grpSpPr>
          <a:xfrm>
            <a:off x="3056770" y="1822628"/>
            <a:ext cx="370645" cy="368042"/>
            <a:chOff x="-63250675" y="3744075"/>
            <a:chExt cx="320350" cy="318100"/>
          </a:xfrm>
        </p:grpSpPr>
        <p:sp>
          <p:nvSpPr>
            <p:cNvPr id="6867" name="Google Shape;6867;p8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1"/>
          <p:cNvGrpSpPr/>
          <p:nvPr/>
        </p:nvGrpSpPr>
        <p:grpSpPr>
          <a:xfrm>
            <a:off x="3058462" y="2251933"/>
            <a:ext cx="367261" cy="367261"/>
            <a:chOff x="-63250675" y="4110200"/>
            <a:chExt cx="317425" cy="317425"/>
          </a:xfrm>
        </p:grpSpPr>
        <p:sp>
          <p:nvSpPr>
            <p:cNvPr id="6871" name="Google Shape;6871;p8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1"/>
          <p:cNvGrpSpPr/>
          <p:nvPr/>
        </p:nvGrpSpPr>
        <p:grpSpPr>
          <a:xfrm>
            <a:off x="1737509" y="2749028"/>
            <a:ext cx="359075" cy="358844"/>
            <a:chOff x="-61351725" y="3372400"/>
            <a:chExt cx="310350" cy="310150"/>
          </a:xfrm>
        </p:grpSpPr>
        <p:sp>
          <p:nvSpPr>
            <p:cNvPr id="6881" name="Google Shape;6881;p8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1"/>
          <p:cNvGrpSpPr/>
          <p:nvPr/>
        </p:nvGrpSpPr>
        <p:grpSpPr>
          <a:xfrm>
            <a:off x="1733864" y="3212084"/>
            <a:ext cx="366364" cy="333534"/>
            <a:chOff x="-61354875" y="3751050"/>
            <a:chExt cx="316650" cy="288275"/>
          </a:xfrm>
        </p:grpSpPr>
        <p:sp>
          <p:nvSpPr>
            <p:cNvPr id="6885" name="Google Shape;6885;p8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1"/>
          <p:cNvGrpSpPr/>
          <p:nvPr/>
        </p:nvGrpSpPr>
        <p:grpSpPr>
          <a:xfrm>
            <a:off x="1733864" y="3653724"/>
            <a:ext cx="366364" cy="367290"/>
            <a:chOff x="-61354875" y="4101525"/>
            <a:chExt cx="316650" cy="317450"/>
          </a:xfrm>
        </p:grpSpPr>
        <p:sp>
          <p:nvSpPr>
            <p:cNvPr id="6889" name="Google Shape;6889;p8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1"/>
          <p:cNvGrpSpPr/>
          <p:nvPr/>
        </p:nvGrpSpPr>
        <p:grpSpPr>
          <a:xfrm>
            <a:off x="3950299" y="2745600"/>
            <a:ext cx="368157" cy="365699"/>
            <a:chOff x="-59470075" y="3308975"/>
            <a:chExt cx="318200" cy="316075"/>
          </a:xfrm>
        </p:grpSpPr>
        <p:sp>
          <p:nvSpPr>
            <p:cNvPr id="6892" name="Google Shape;6892;p8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1"/>
          <p:cNvGrpSpPr/>
          <p:nvPr/>
        </p:nvGrpSpPr>
        <p:grpSpPr>
          <a:xfrm>
            <a:off x="1295729" y="1381305"/>
            <a:ext cx="367261" cy="364686"/>
            <a:chOff x="-64781025" y="3361050"/>
            <a:chExt cx="317425" cy="315200"/>
          </a:xfrm>
        </p:grpSpPr>
        <p:sp>
          <p:nvSpPr>
            <p:cNvPr id="6902" name="Google Shape;6902;p8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81"/>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1"/>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1"/>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81"/>
          <p:cNvGrpSpPr/>
          <p:nvPr/>
        </p:nvGrpSpPr>
        <p:grpSpPr>
          <a:xfrm>
            <a:off x="3500129" y="1822744"/>
            <a:ext cx="382765" cy="367810"/>
            <a:chOff x="-62890750" y="3747425"/>
            <a:chExt cx="330825" cy="317900"/>
          </a:xfrm>
        </p:grpSpPr>
        <p:sp>
          <p:nvSpPr>
            <p:cNvPr id="6910" name="Google Shape;6910;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1"/>
          <p:cNvGrpSpPr/>
          <p:nvPr/>
        </p:nvGrpSpPr>
        <p:grpSpPr>
          <a:xfrm>
            <a:off x="3507881" y="2252381"/>
            <a:ext cx="367261" cy="366364"/>
            <a:chOff x="-62884425" y="4111775"/>
            <a:chExt cx="317425" cy="316650"/>
          </a:xfrm>
        </p:grpSpPr>
        <p:sp>
          <p:nvSpPr>
            <p:cNvPr id="6925" name="Google Shape;6925;p8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1"/>
          <p:cNvGrpSpPr/>
          <p:nvPr/>
        </p:nvGrpSpPr>
        <p:grpSpPr>
          <a:xfrm>
            <a:off x="2180515" y="2748450"/>
            <a:ext cx="365438" cy="360001"/>
            <a:chOff x="-60991775" y="3376900"/>
            <a:chExt cx="315850" cy="311150"/>
          </a:xfrm>
        </p:grpSpPr>
        <p:sp>
          <p:nvSpPr>
            <p:cNvPr id="6928" name="Google Shape;6928;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1"/>
          <p:cNvGrpSpPr/>
          <p:nvPr/>
        </p:nvGrpSpPr>
        <p:grpSpPr>
          <a:xfrm>
            <a:off x="2180052" y="3199314"/>
            <a:ext cx="366364" cy="359075"/>
            <a:chOff x="-60988625" y="3740800"/>
            <a:chExt cx="316650" cy="310350"/>
          </a:xfrm>
        </p:grpSpPr>
        <p:sp>
          <p:nvSpPr>
            <p:cNvPr id="6932" name="Google Shape;6932;p8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1"/>
          <p:cNvGrpSpPr/>
          <p:nvPr/>
        </p:nvGrpSpPr>
        <p:grpSpPr>
          <a:xfrm>
            <a:off x="2180052" y="3654765"/>
            <a:ext cx="366364" cy="365207"/>
            <a:chOff x="-60987850" y="4100950"/>
            <a:chExt cx="316650" cy="315650"/>
          </a:xfrm>
        </p:grpSpPr>
        <p:sp>
          <p:nvSpPr>
            <p:cNvPr id="6936" name="Google Shape;6936;p8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1"/>
          <p:cNvGrpSpPr/>
          <p:nvPr/>
        </p:nvGrpSpPr>
        <p:grpSpPr>
          <a:xfrm>
            <a:off x="3949836" y="3200225"/>
            <a:ext cx="369083" cy="357253"/>
            <a:chOff x="-59447250" y="3706150"/>
            <a:chExt cx="319000" cy="308775"/>
          </a:xfrm>
        </p:grpSpPr>
        <p:sp>
          <p:nvSpPr>
            <p:cNvPr id="6942" name="Google Shape;6942;p8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1"/>
          <p:cNvGrpSpPr/>
          <p:nvPr/>
        </p:nvGrpSpPr>
        <p:grpSpPr>
          <a:xfrm>
            <a:off x="1738564" y="1381536"/>
            <a:ext cx="368186" cy="364224"/>
            <a:chOff x="-64406125" y="3362225"/>
            <a:chExt cx="318225" cy="314800"/>
          </a:xfrm>
        </p:grpSpPr>
        <p:sp>
          <p:nvSpPr>
            <p:cNvPr id="6947" name="Google Shape;6947;p8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81"/>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81"/>
          <p:cNvGrpSpPr/>
          <p:nvPr/>
        </p:nvGrpSpPr>
        <p:grpSpPr>
          <a:xfrm>
            <a:off x="1739027" y="2252381"/>
            <a:ext cx="367261" cy="366364"/>
            <a:chOff x="-64410850" y="4094450"/>
            <a:chExt cx="317425" cy="316650"/>
          </a:xfrm>
        </p:grpSpPr>
        <p:sp>
          <p:nvSpPr>
            <p:cNvPr id="6951" name="Google Shape;6951;p8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4" name="Google Shape;6954;p81"/>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81"/>
          <p:cNvGrpSpPr/>
          <p:nvPr/>
        </p:nvGrpSpPr>
        <p:grpSpPr>
          <a:xfrm>
            <a:off x="3960575" y="1822454"/>
            <a:ext cx="365467" cy="368389"/>
            <a:chOff x="-62516625" y="3743175"/>
            <a:chExt cx="315875" cy="318400"/>
          </a:xfrm>
        </p:grpSpPr>
        <p:sp>
          <p:nvSpPr>
            <p:cNvPr id="6956" name="Google Shape;6956;p8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1"/>
          <p:cNvGrpSpPr/>
          <p:nvPr/>
        </p:nvGrpSpPr>
        <p:grpSpPr>
          <a:xfrm>
            <a:off x="3967415" y="2272426"/>
            <a:ext cx="351786" cy="326274"/>
            <a:chOff x="-62511900" y="4129100"/>
            <a:chExt cx="304050" cy="282000"/>
          </a:xfrm>
        </p:grpSpPr>
        <p:sp>
          <p:nvSpPr>
            <p:cNvPr id="6959" name="Google Shape;6959;p8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1"/>
          <p:cNvGrpSpPr/>
          <p:nvPr/>
        </p:nvGrpSpPr>
        <p:grpSpPr>
          <a:xfrm>
            <a:off x="2645537" y="2744820"/>
            <a:ext cx="310770" cy="367261"/>
            <a:chOff x="-60597975" y="3367475"/>
            <a:chExt cx="268600" cy="317425"/>
          </a:xfrm>
        </p:grpSpPr>
        <p:sp>
          <p:nvSpPr>
            <p:cNvPr id="6965" name="Google Shape;6965;p8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0" name="Google Shape;6970;p81"/>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1" name="Google Shape;6971;p81"/>
          <p:cNvGrpSpPr/>
          <p:nvPr/>
        </p:nvGrpSpPr>
        <p:grpSpPr>
          <a:xfrm>
            <a:off x="2617740" y="3706136"/>
            <a:ext cx="366364" cy="262465"/>
            <a:chOff x="-60621600" y="4145650"/>
            <a:chExt cx="316650" cy="226850"/>
          </a:xfrm>
        </p:grpSpPr>
        <p:sp>
          <p:nvSpPr>
            <p:cNvPr id="6972" name="Google Shape;6972;p8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1"/>
          <p:cNvGrpSpPr/>
          <p:nvPr/>
        </p:nvGrpSpPr>
        <p:grpSpPr>
          <a:xfrm>
            <a:off x="3954392" y="3654635"/>
            <a:ext cx="359972" cy="365467"/>
            <a:chOff x="-59400775" y="4084200"/>
            <a:chExt cx="311125" cy="315875"/>
          </a:xfrm>
        </p:grpSpPr>
        <p:sp>
          <p:nvSpPr>
            <p:cNvPr id="6976" name="Google Shape;6976;p8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1"/>
          <p:cNvGrpSpPr/>
          <p:nvPr/>
        </p:nvGrpSpPr>
        <p:grpSpPr>
          <a:xfrm>
            <a:off x="2178486" y="1380466"/>
            <a:ext cx="365438" cy="366364"/>
            <a:chOff x="-64044600" y="3360375"/>
            <a:chExt cx="315850" cy="316650"/>
          </a:xfrm>
        </p:grpSpPr>
        <p:sp>
          <p:nvSpPr>
            <p:cNvPr id="6983" name="Google Shape;6983;p8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1"/>
          <p:cNvGrpSpPr/>
          <p:nvPr/>
        </p:nvGrpSpPr>
        <p:grpSpPr>
          <a:xfrm>
            <a:off x="2204909" y="1823018"/>
            <a:ext cx="312592" cy="367261"/>
            <a:chOff x="-64022550" y="3727425"/>
            <a:chExt cx="270175" cy="317425"/>
          </a:xfrm>
        </p:grpSpPr>
        <p:sp>
          <p:nvSpPr>
            <p:cNvPr id="6987" name="Google Shape;6987;p8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1"/>
          <p:cNvGrpSpPr/>
          <p:nvPr/>
        </p:nvGrpSpPr>
        <p:grpSpPr>
          <a:xfrm>
            <a:off x="2229047" y="2251918"/>
            <a:ext cx="264317" cy="367290"/>
            <a:chOff x="-64001300" y="4093650"/>
            <a:chExt cx="228450" cy="317450"/>
          </a:xfrm>
        </p:grpSpPr>
        <p:sp>
          <p:nvSpPr>
            <p:cNvPr id="6991" name="Google Shape;6991;p8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1"/>
          <p:cNvGrpSpPr/>
          <p:nvPr/>
        </p:nvGrpSpPr>
        <p:grpSpPr>
          <a:xfrm>
            <a:off x="848051" y="2745210"/>
            <a:ext cx="359972" cy="366480"/>
            <a:chOff x="-62148800" y="3377700"/>
            <a:chExt cx="311125" cy="316750"/>
          </a:xfrm>
        </p:grpSpPr>
        <p:sp>
          <p:nvSpPr>
            <p:cNvPr id="6996" name="Google Shape;6996;p8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1"/>
          <p:cNvGrpSpPr/>
          <p:nvPr/>
        </p:nvGrpSpPr>
        <p:grpSpPr>
          <a:xfrm>
            <a:off x="843958" y="3195207"/>
            <a:ext cx="368157" cy="367290"/>
            <a:chOff x="-62154300" y="3743950"/>
            <a:chExt cx="318200" cy="317450"/>
          </a:xfrm>
        </p:grpSpPr>
        <p:sp>
          <p:nvSpPr>
            <p:cNvPr id="6999" name="Google Shape;6999;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1"/>
          <p:cNvGrpSpPr/>
          <p:nvPr/>
        </p:nvGrpSpPr>
        <p:grpSpPr>
          <a:xfrm>
            <a:off x="843944" y="3654187"/>
            <a:ext cx="368186" cy="366364"/>
            <a:chOff x="-62151950" y="4111775"/>
            <a:chExt cx="318225" cy="316650"/>
          </a:xfrm>
        </p:grpSpPr>
        <p:sp>
          <p:nvSpPr>
            <p:cNvPr id="7002" name="Google Shape;7002;p8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1"/>
          <p:cNvGrpSpPr/>
          <p:nvPr/>
        </p:nvGrpSpPr>
        <p:grpSpPr>
          <a:xfrm>
            <a:off x="3062568" y="2744733"/>
            <a:ext cx="368157" cy="367434"/>
            <a:chOff x="-60254550" y="3367325"/>
            <a:chExt cx="318200" cy="317575"/>
          </a:xfrm>
        </p:grpSpPr>
        <p:sp>
          <p:nvSpPr>
            <p:cNvPr id="7007" name="Google Shape;7007;p8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81"/>
          <p:cNvGrpSpPr/>
          <p:nvPr/>
        </p:nvGrpSpPr>
        <p:grpSpPr>
          <a:xfrm>
            <a:off x="3063465" y="3195727"/>
            <a:ext cx="366364" cy="366248"/>
            <a:chOff x="-60255350" y="3733825"/>
            <a:chExt cx="316650" cy="316550"/>
          </a:xfrm>
        </p:grpSpPr>
        <p:sp>
          <p:nvSpPr>
            <p:cNvPr id="7012" name="Google Shape;7012;p8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1"/>
          <p:cNvGrpSpPr/>
          <p:nvPr/>
        </p:nvGrpSpPr>
        <p:grpSpPr>
          <a:xfrm>
            <a:off x="3091262" y="3654635"/>
            <a:ext cx="310770" cy="365467"/>
            <a:chOff x="-60232500" y="4101525"/>
            <a:chExt cx="268600" cy="315875"/>
          </a:xfrm>
        </p:grpSpPr>
        <p:sp>
          <p:nvSpPr>
            <p:cNvPr id="7020" name="Google Shape;7020;p8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81"/>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81"/>
          <p:cNvGrpSpPr/>
          <p:nvPr/>
        </p:nvGrpSpPr>
        <p:grpSpPr>
          <a:xfrm>
            <a:off x="2624262" y="1380466"/>
            <a:ext cx="368186" cy="366364"/>
            <a:chOff x="-63679950" y="3360375"/>
            <a:chExt cx="318225" cy="316650"/>
          </a:xfrm>
        </p:grpSpPr>
        <p:sp>
          <p:nvSpPr>
            <p:cNvPr id="7024" name="Google Shape;7024;p8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81"/>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81"/>
          <p:cNvGrpSpPr/>
          <p:nvPr/>
        </p:nvGrpSpPr>
        <p:grpSpPr>
          <a:xfrm>
            <a:off x="2622889" y="2251803"/>
            <a:ext cx="370934" cy="367521"/>
            <a:chOff x="-63679950" y="4093450"/>
            <a:chExt cx="320600" cy="317650"/>
          </a:xfrm>
        </p:grpSpPr>
        <p:sp>
          <p:nvSpPr>
            <p:cNvPr id="7030" name="Google Shape;7030;p8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1"/>
          <p:cNvGrpSpPr/>
          <p:nvPr/>
        </p:nvGrpSpPr>
        <p:grpSpPr>
          <a:xfrm>
            <a:off x="1283006" y="2744805"/>
            <a:ext cx="366364" cy="367290"/>
            <a:chOff x="-61784125" y="3377700"/>
            <a:chExt cx="316650" cy="317450"/>
          </a:xfrm>
        </p:grpSpPr>
        <p:sp>
          <p:nvSpPr>
            <p:cNvPr id="7034" name="Google Shape;7034;p8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1"/>
          <p:cNvGrpSpPr/>
          <p:nvPr/>
        </p:nvGrpSpPr>
        <p:grpSpPr>
          <a:xfrm>
            <a:off x="1283006" y="3195207"/>
            <a:ext cx="366364" cy="367290"/>
            <a:chOff x="-61783350" y="3743950"/>
            <a:chExt cx="316650" cy="317450"/>
          </a:xfrm>
        </p:grpSpPr>
        <p:sp>
          <p:nvSpPr>
            <p:cNvPr id="7042" name="Google Shape;7042;p8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81"/>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1"/>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1"/>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7" name="Google Shape;7047;p81"/>
          <p:cNvGrpSpPr/>
          <p:nvPr/>
        </p:nvGrpSpPr>
        <p:grpSpPr>
          <a:xfrm>
            <a:off x="3504430" y="3655040"/>
            <a:ext cx="369112" cy="364657"/>
            <a:chOff x="-59869425" y="4102225"/>
            <a:chExt cx="319025" cy="315175"/>
          </a:xfrm>
        </p:grpSpPr>
        <p:sp>
          <p:nvSpPr>
            <p:cNvPr id="7048" name="Google Shape;7048;p8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1"/>
          <p:cNvGrpSpPr/>
          <p:nvPr/>
        </p:nvGrpSpPr>
        <p:grpSpPr>
          <a:xfrm>
            <a:off x="2623233" y="4123862"/>
            <a:ext cx="366364" cy="365467"/>
            <a:chOff x="-59029025" y="3711650"/>
            <a:chExt cx="316650" cy="315875"/>
          </a:xfrm>
        </p:grpSpPr>
        <p:sp>
          <p:nvSpPr>
            <p:cNvPr id="7053" name="Google Shape;7053;p8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1"/>
          <p:cNvGrpSpPr/>
          <p:nvPr/>
        </p:nvGrpSpPr>
        <p:grpSpPr>
          <a:xfrm>
            <a:off x="4859311" y="1379917"/>
            <a:ext cx="351940" cy="348188"/>
            <a:chOff x="581525" y="3254850"/>
            <a:chExt cx="297750" cy="294575"/>
          </a:xfrm>
        </p:grpSpPr>
        <p:sp>
          <p:nvSpPr>
            <p:cNvPr id="7061" name="Google Shape;7061;p8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1"/>
          <p:cNvGrpSpPr/>
          <p:nvPr/>
        </p:nvGrpSpPr>
        <p:grpSpPr>
          <a:xfrm>
            <a:off x="4858380" y="1818853"/>
            <a:ext cx="353802" cy="351497"/>
            <a:chOff x="580725" y="3617925"/>
            <a:chExt cx="299325" cy="297375"/>
          </a:xfrm>
        </p:grpSpPr>
        <p:sp>
          <p:nvSpPr>
            <p:cNvPr id="7065" name="Google Shape;7065;p8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1"/>
          <p:cNvGrpSpPr/>
          <p:nvPr/>
        </p:nvGrpSpPr>
        <p:grpSpPr>
          <a:xfrm>
            <a:off x="4860242" y="2266043"/>
            <a:ext cx="350079" cy="350079"/>
            <a:chOff x="583100" y="3982600"/>
            <a:chExt cx="296175" cy="296175"/>
          </a:xfrm>
        </p:grpSpPr>
        <p:sp>
          <p:nvSpPr>
            <p:cNvPr id="7071" name="Google Shape;7071;p8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1"/>
          <p:cNvGrpSpPr/>
          <p:nvPr/>
        </p:nvGrpSpPr>
        <p:grpSpPr>
          <a:xfrm>
            <a:off x="7092856" y="1379667"/>
            <a:ext cx="307231" cy="348690"/>
            <a:chOff x="2423775" y="3226875"/>
            <a:chExt cx="259925" cy="295000"/>
          </a:xfrm>
        </p:grpSpPr>
        <p:sp>
          <p:nvSpPr>
            <p:cNvPr id="7079" name="Google Shape;7079;p8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1"/>
          <p:cNvGrpSpPr/>
          <p:nvPr/>
        </p:nvGrpSpPr>
        <p:grpSpPr>
          <a:xfrm>
            <a:off x="7070043" y="1820952"/>
            <a:ext cx="352857" cy="347301"/>
            <a:chOff x="2404875" y="3592725"/>
            <a:chExt cx="298525" cy="293825"/>
          </a:xfrm>
        </p:grpSpPr>
        <p:sp>
          <p:nvSpPr>
            <p:cNvPr id="7083" name="Google Shape;7083;p8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1"/>
          <p:cNvGrpSpPr/>
          <p:nvPr/>
        </p:nvGrpSpPr>
        <p:grpSpPr>
          <a:xfrm>
            <a:off x="7070974" y="2266517"/>
            <a:ext cx="350995" cy="349133"/>
            <a:chOff x="2404875" y="3955825"/>
            <a:chExt cx="296950" cy="295375"/>
          </a:xfrm>
        </p:grpSpPr>
        <p:sp>
          <p:nvSpPr>
            <p:cNvPr id="7087" name="Google Shape;7087;p8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81"/>
          <p:cNvGrpSpPr/>
          <p:nvPr/>
        </p:nvGrpSpPr>
        <p:grpSpPr>
          <a:xfrm>
            <a:off x="5764954" y="2730711"/>
            <a:ext cx="349163" cy="350079"/>
            <a:chOff x="4263650" y="3235150"/>
            <a:chExt cx="295400" cy="296175"/>
          </a:xfrm>
        </p:grpSpPr>
        <p:sp>
          <p:nvSpPr>
            <p:cNvPr id="7092" name="Google Shape;7092;p8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1"/>
          <p:cNvGrpSpPr/>
          <p:nvPr/>
        </p:nvGrpSpPr>
        <p:grpSpPr>
          <a:xfrm>
            <a:off x="5762634" y="3189872"/>
            <a:ext cx="353802" cy="327739"/>
            <a:chOff x="4266025" y="3609275"/>
            <a:chExt cx="299325" cy="277275"/>
          </a:xfrm>
        </p:grpSpPr>
        <p:sp>
          <p:nvSpPr>
            <p:cNvPr id="7098" name="Google Shape;7098;p8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1"/>
          <p:cNvGrpSpPr/>
          <p:nvPr/>
        </p:nvGrpSpPr>
        <p:grpSpPr>
          <a:xfrm>
            <a:off x="5763092" y="3655259"/>
            <a:ext cx="352886" cy="349133"/>
            <a:chOff x="4263650" y="3963700"/>
            <a:chExt cx="298550" cy="295375"/>
          </a:xfrm>
        </p:grpSpPr>
        <p:sp>
          <p:nvSpPr>
            <p:cNvPr id="7101" name="Google Shape;7101;p8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1"/>
          <p:cNvGrpSpPr/>
          <p:nvPr/>
        </p:nvGrpSpPr>
        <p:grpSpPr>
          <a:xfrm>
            <a:off x="8041429" y="2730711"/>
            <a:ext cx="226264" cy="350079"/>
            <a:chOff x="6164975" y="3211525"/>
            <a:chExt cx="191425" cy="296175"/>
          </a:xfrm>
        </p:grpSpPr>
        <p:sp>
          <p:nvSpPr>
            <p:cNvPr id="7109" name="Google Shape;7109;p8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1"/>
          <p:cNvGrpSpPr/>
          <p:nvPr/>
        </p:nvGrpSpPr>
        <p:grpSpPr>
          <a:xfrm>
            <a:off x="5303466" y="1378987"/>
            <a:ext cx="352886" cy="350049"/>
            <a:chOff x="946175" y="3253275"/>
            <a:chExt cx="298550" cy="296150"/>
          </a:xfrm>
        </p:grpSpPr>
        <p:sp>
          <p:nvSpPr>
            <p:cNvPr id="7117" name="Google Shape;7117;p8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1"/>
          <p:cNvGrpSpPr/>
          <p:nvPr/>
        </p:nvGrpSpPr>
        <p:grpSpPr>
          <a:xfrm>
            <a:off x="5304397" y="1820951"/>
            <a:ext cx="351024" cy="347301"/>
            <a:chOff x="946175" y="3619500"/>
            <a:chExt cx="296975" cy="293825"/>
          </a:xfrm>
        </p:grpSpPr>
        <p:sp>
          <p:nvSpPr>
            <p:cNvPr id="7123" name="Google Shape;7123;p8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1"/>
          <p:cNvGrpSpPr/>
          <p:nvPr/>
        </p:nvGrpSpPr>
        <p:grpSpPr>
          <a:xfrm>
            <a:off x="5303939" y="2265585"/>
            <a:ext cx="351940" cy="350995"/>
            <a:chOff x="944600" y="3981825"/>
            <a:chExt cx="297750" cy="296950"/>
          </a:xfrm>
        </p:grpSpPr>
        <p:sp>
          <p:nvSpPr>
            <p:cNvPr id="7130" name="Google Shape;7130;p8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81"/>
          <p:cNvGrpSpPr/>
          <p:nvPr/>
        </p:nvGrpSpPr>
        <p:grpSpPr>
          <a:xfrm>
            <a:off x="7520875" y="1379445"/>
            <a:ext cx="350079" cy="349133"/>
            <a:chOff x="2768750" y="3227275"/>
            <a:chExt cx="296175" cy="295375"/>
          </a:xfrm>
        </p:grpSpPr>
        <p:sp>
          <p:nvSpPr>
            <p:cNvPr id="7135" name="Google Shape;7135;p8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1"/>
          <p:cNvGrpSpPr/>
          <p:nvPr/>
        </p:nvGrpSpPr>
        <p:grpSpPr>
          <a:xfrm>
            <a:off x="7541826" y="1820317"/>
            <a:ext cx="308177" cy="348572"/>
            <a:chOff x="2786075" y="3591800"/>
            <a:chExt cx="260725" cy="294900"/>
          </a:xfrm>
        </p:grpSpPr>
        <p:sp>
          <p:nvSpPr>
            <p:cNvPr id="7144" name="Google Shape;7144;p8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1"/>
          <p:cNvGrpSpPr/>
          <p:nvPr/>
        </p:nvGrpSpPr>
        <p:grpSpPr>
          <a:xfrm>
            <a:off x="7582324" y="2266044"/>
            <a:ext cx="227180" cy="350079"/>
            <a:chOff x="2819150" y="3955025"/>
            <a:chExt cx="192200" cy="296175"/>
          </a:xfrm>
        </p:grpSpPr>
        <p:sp>
          <p:nvSpPr>
            <p:cNvPr id="7150" name="Google Shape;7150;p8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1"/>
          <p:cNvGrpSpPr/>
          <p:nvPr/>
        </p:nvGrpSpPr>
        <p:grpSpPr>
          <a:xfrm>
            <a:off x="6206097" y="2731642"/>
            <a:ext cx="349133" cy="348217"/>
            <a:chOff x="4629125" y="3235150"/>
            <a:chExt cx="295375" cy="294600"/>
          </a:xfrm>
        </p:grpSpPr>
        <p:sp>
          <p:nvSpPr>
            <p:cNvPr id="7155" name="Google Shape;7155;p8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1"/>
          <p:cNvGrpSpPr/>
          <p:nvPr/>
        </p:nvGrpSpPr>
        <p:grpSpPr>
          <a:xfrm>
            <a:off x="6206082" y="3179175"/>
            <a:ext cx="349163" cy="349133"/>
            <a:chOff x="4628325" y="3599825"/>
            <a:chExt cx="295400" cy="295375"/>
          </a:xfrm>
        </p:grpSpPr>
        <p:sp>
          <p:nvSpPr>
            <p:cNvPr id="7161" name="Google Shape;7161;p8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81"/>
          <p:cNvGrpSpPr/>
          <p:nvPr/>
        </p:nvGrpSpPr>
        <p:grpSpPr>
          <a:xfrm>
            <a:off x="6227033" y="3654786"/>
            <a:ext cx="307261" cy="350079"/>
            <a:chOff x="4645650" y="3962900"/>
            <a:chExt cx="259950" cy="296175"/>
          </a:xfrm>
        </p:grpSpPr>
        <p:sp>
          <p:nvSpPr>
            <p:cNvPr id="7174" name="Google Shape;7174;p8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1"/>
          <p:cNvGrpSpPr/>
          <p:nvPr/>
        </p:nvGrpSpPr>
        <p:grpSpPr>
          <a:xfrm>
            <a:off x="7979994" y="3179648"/>
            <a:ext cx="349133" cy="348188"/>
            <a:chOff x="6143725" y="3582500"/>
            <a:chExt cx="295375" cy="294575"/>
          </a:xfrm>
        </p:grpSpPr>
        <p:sp>
          <p:nvSpPr>
            <p:cNvPr id="7181" name="Google Shape;7181;p8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1"/>
          <p:cNvGrpSpPr/>
          <p:nvPr/>
        </p:nvGrpSpPr>
        <p:grpSpPr>
          <a:xfrm>
            <a:off x="5748820" y="1378987"/>
            <a:ext cx="350995" cy="350049"/>
            <a:chOff x="1310075" y="3253275"/>
            <a:chExt cx="296950" cy="296150"/>
          </a:xfrm>
        </p:grpSpPr>
        <p:sp>
          <p:nvSpPr>
            <p:cNvPr id="7189" name="Google Shape;7189;p8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2" name="Google Shape;7192;p81"/>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3" name="Google Shape;7193;p81"/>
          <p:cNvGrpSpPr/>
          <p:nvPr/>
        </p:nvGrpSpPr>
        <p:grpSpPr>
          <a:xfrm>
            <a:off x="5748347" y="2265246"/>
            <a:ext cx="351941" cy="351675"/>
            <a:chOff x="1310075" y="3980250"/>
            <a:chExt cx="297750" cy="297525"/>
          </a:xfrm>
        </p:grpSpPr>
        <p:sp>
          <p:nvSpPr>
            <p:cNvPr id="7194" name="Google Shape;7194;p8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1"/>
          <p:cNvGrpSpPr/>
          <p:nvPr/>
        </p:nvGrpSpPr>
        <p:grpSpPr>
          <a:xfrm>
            <a:off x="8013136" y="1379445"/>
            <a:ext cx="266305" cy="349133"/>
            <a:chOff x="3167275" y="3227275"/>
            <a:chExt cx="225300" cy="295375"/>
          </a:xfrm>
        </p:grpSpPr>
        <p:sp>
          <p:nvSpPr>
            <p:cNvPr id="7199" name="Google Shape;7199;p8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4" name="Google Shape;7204;p81"/>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5" name="Google Shape;7205;p81"/>
          <p:cNvGrpSpPr/>
          <p:nvPr/>
        </p:nvGrpSpPr>
        <p:grpSpPr>
          <a:xfrm>
            <a:off x="7970318" y="2266502"/>
            <a:ext cx="351940" cy="349163"/>
            <a:chOff x="3133425" y="3955025"/>
            <a:chExt cx="297750" cy="295400"/>
          </a:xfrm>
        </p:grpSpPr>
        <p:sp>
          <p:nvSpPr>
            <p:cNvPr id="7206" name="Google Shape;7206;p8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1"/>
          <p:cNvGrpSpPr/>
          <p:nvPr/>
        </p:nvGrpSpPr>
        <p:grpSpPr>
          <a:xfrm>
            <a:off x="6650491" y="2730090"/>
            <a:ext cx="350079" cy="351320"/>
            <a:chOff x="4991425" y="3234750"/>
            <a:chExt cx="296175" cy="297225"/>
          </a:xfrm>
        </p:grpSpPr>
        <p:sp>
          <p:nvSpPr>
            <p:cNvPr id="7210" name="Google Shape;7210;p8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81"/>
          <p:cNvGrpSpPr/>
          <p:nvPr/>
        </p:nvGrpSpPr>
        <p:grpSpPr>
          <a:xfrm>
            <a:off x="6650491" y="3199653"/>
            <a:ext cx="350079" cy="308177"/>
            <a:chOff x="4991425" y="3617150"/>
            <a:chExt cx="296175" cy="260725"/>
          </a:xfrm>
        </p:grpSpPr>
        <p:sp>
          <p:nvSpPr>
            <p:cNvPr id="7217" name="Google Shape;7217;p8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1"/>
          <p:cNvGrpSpPr/>
          <p:nvPr/>
        </p:nvGrpSpPr>
        <p:grpSpPr>
          <a:xfrm>
            <a:off x="6727764" y="3655244"/>
            <a:ext cx="195532" cy="349163"/>
            <a:chOff x="5056800" y="3962900"/>
            <a:chExt cx="165425" cy="295400"/>
          </a:xfrm>
        </p:grpSpPr>
        <p:sp>
          <p:nvSpPr>
            <p:cNvPr id="7225" name="Google Shape;7225;p8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1"/>
          <p:cNvGrpSpPr/>
          <p:nvPr/>
        </p:nvGrpSpPr>
        <p:grpSpPr>
          <a:xfrm>
            <a:off x="7979062" y="3655260"/>
            <a:ext cx="350995" cy="349133"/>
            <a:chOff x="6168925" y="3936925"/>
            <a:chExt cx="296950" cy="295375"/>
          </a:xfrm>
        </p:grpSpPr>
        <p:sp>
          <p:nvSpPr>
            <p:cNvPr id="7229" name="Google Shape;7229;p8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1"/>
          <p:cNvGrpSpPr/>
          <p:nvPr/>
        </p:nvGrpSpPr>
        <p:grpSpPr>
          <a:xfrm>
            <a:off x="6192781" y="1372332"/>
            <a:ext cx="348188" cy="349133"/>
            <a:chOff x="1674750" y="3254050"/>
            <a:chExt cx="294575" cy="295375"/>
          </a:xfrm>
        </p:grpSpPr>
        <p:sp>
          <p:nvSpPr>
            <p:cNvPr id="7236" name="Google Shape;7236;p8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1"/>
          <p:cNvGrpSpPr/>
          <p:nvPr/>
        </p:nvGrpSpPr>
        <p:grpSpPr>
          <a:xfrm>
            <a:off x="6207177" y="1820035"/>
            <a:ext cx="319347" cy="349133"/>
            <a:chOff x="1687350" y="3618725"/>
            <a:chExt cx="270175" cy="295375"/>
          </a:xfrm>
        </p:grpSpPr>
        <p:sp>
          <p:nvSpPr>
            <p:cNvPr id="7240" name="Google Shape;7240;p8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1"/>
          <p:cNvGrpSpPr/>
          <p:nvPr/>
        </p:nvGrpSpPr>
        <p:grpSpPr>
          <a:xfrm>
            <a:off x="6190880" y="2266516"/>
            <a:ext cx="351940" cy="349133"/>
            <a:chOff x="1672375" y="3982600"/>
            <a:chExt cx="297750" cy="295375"/>
          </a:xfrm>
        </p:grpSpPr>
        <p:sp>
          <p:nvSpPr>
            <p:cNvPr id="7244" name="Google Shape;7244;p8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1"/>
          <p:cNvGrpSpPr/>
          <p:nvPr/>
        </p:nvGrpSpPr>
        <p:grpSpPr>
          <a:xfrm>
            <a:off x="4882872" y="2730711"/>
            <a:ext cx="350079" cy="350079"/>
            <a:chOff x="3497300" y="3227275"/>
            <a:chExt cx="296175" cy="296175"/>
          </a:xfrm>
        </p:grpSpPr>
        <p:sp>
          <p:nvSpPr>
            <p:cNvPr id="7248" name="Google Shape;7248;p8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1"/>
          <p:cNvGrpSpPr/>
          <p:nvPr/>
        </p:nvGrpSpPr>
        <p:grpSpPr>
          <a:xfrm>
            <a:off x="4883345" y="3180106"/>
            <a:ext cx="349133" cy="347272"/>
            <a:chOff x="3497300" y="3591950"/>
            <a:chExt cx="295375" cy="293800"/>
          </a:xfrm>
        </p:grpSpPr>
        <p:sp>
          <p:nvSpPr>
            <p:cNvPr id="7257" name="Google Shape;7257;p8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1"/>
          <p:cNvGrpSpPr/>
          <p:nvPr/>
        </p:nvGrpSpPr>
        <p:grpSpPr>
          <a:xfrm>
            <a:off x="4883345" y="3655244"/>
            <a:ext cx="349133" cy="349163"/>
            <a:chOff x="3497300" y="3955025"/>
            <a:chExt cx="295375" cy="295400"/>
          </a:xfrm>
        </p:grpSpPr>
        <p:sp>
          <p:nvSpPr>
            <p:cNvPr id="7266" name="Google Shape;7266;p8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1"/>
          <p:cNvGrpSpPr/>
          <p:nvPr/>
        </p:nvGrpSpPr>
        <p:grpSpPr>
          <a:xfrm>
            <a:off x="7107917" y="2731435"/>
            <a:ext cx="327739" cy="348631"/>
            <a:chOff x="5364750" y="3235150"/>
            <a:chExt cx="277275" cy="294950"/>
          </a:xfrm>
        </p:grpSpPr>
        <p:sp>
          <p:nvSpPr>
            <p:cNvPr id="7270" name="Google Shape;7270;p8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1"/>
          <p:cNvGrpSpPr/>
          <p:nvPr/>
        </p:nvGrpSpPr>
        <p:grpSpPr>
          <a:xfrm>
            <a:off x="7096274" y="3177771"/>
            <a:ext cx="351024" cy="351941"/>
            <a:chOff x="5355300" y="3598250"/>
            <a:chExt cx="296975" cy="297750"/>
          </a:xfrm>
        </p:grpSpPr>
        <p:sp>
          <p:nvSpPr>
            <p:cNvPr id="7279" name="Google Shape;7279;p8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1"/>
          <p:cNvGrpSpPr/>
          <p:nvPr/>
        </p:nvGrpSpPr>
        <p:grpSpPr>
          <a:xfrm>
            <a:off x="7100470" y="3716693"/>
            <a:ext cx="342632" cy="226264"/>
            <a:chOff x="5358450" y="4015675"/>
            <a:chExt cx="289875" cy="191425"/>
          </a:xfrm>
        </p:grpSpPr>
        <p:sp>
          <p:nvSpPr>
            <p:cNvPr id="7288" name="Google Shape;7288;p8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1"/>
          <p:cNvGrpSpPr/>
          <p:nvPr/>
        </p:nvGrpSpPr>
        <p:grpSpPr>
          <a:xfrm>
            <a:off x="6226953" y="4099224"/>
            <a:ext cx="351024" cy="325464"/>
            <a:chOff x="6543825" y="3202075"/>
            <a:chExt cx="296975" cy="275350"/>
          </a:xfrm>
        </p:grpSpPr>
        <p:sp>
          <p:nvSpPr>
            <p:cNvPr id="7293" name="Google Shape;7293;p8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1"/>
          <p:cNvGrpSpPr/>
          <p:nvPr/>
        </p:nvGrpSpPr>
        <p:grpSpPr>
          <a:xfrm>
            <a:off x="6633934" y="1378972"/>
            <a:ext cx="350079" cy="350079"/>
            <a:chOff x="2037825" y="3254050"/>
            <a:chExt cx="296175" cy="296175"/>
          </a:xfrm>
        </p:grpSpPr>
        <p:sp>
          <p:nvSpPr>
            <p:cNvPr id="7301" name="Google Shape;7301;p8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1"/>
          <p:cNvGrpSpPr/>
          <p:nvPr/>
        </p:nvGrpSpPr>
        <p:grpSpPr>
          <a:xfrm>
            <a:off x="6632072" y="1820139"/>
            <a:ext cx="353802" cy="348926"/>
            <a:chOff x="2034675" y="3617925"/>
            <a:chExt cx="299325" cy="295200"/>
          </a:xfrm>
        </p:grpSpPr>
        <p:sp>
          <p:nvSpPr>
            <p:cNvPr id="7308" name="Google Shape;7308;p8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1"/>
          <p:cNvGrpSpPr/>
          <p:nvPr/>
        </p:nvGrpSpPr>
        <p:grpSpPr>
          <a:xfrm>
            <a:off x="6633934" y="2266516"/>
            <a:ext cx="350079" cy="349133"/>
            <a:chOff x="2037825" y="3981825"/>
            <a:chExt cx="296175" cy="295375"/>
          </a:xfrm>
        </p:grpSpPr>
        <p:sp>
          <p:nvSpPr>
            <p:cNvPr id="7314" name="Google Shape;7314;p8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1"/>
          <p:cNvGrpSpPr/>
          <p:nvPr/>
        </p:nvGrpSpPr>
        <p:grpSpPr>
          <a:xfrm>
            <a:off x="5318952" y="2762832"/>
            <a:ext cx="350079" cy="285837"/>
            <a:chOff x="3860400" y="3254050"/>
            <a:chExt cx="296175" cy="241825"/>
          </a:xfrm>
        </p:grpSpPr>
        <p:sp>
          <p:nvSpPr>
            <p:cNvPr id="7318" name="Google Shape;7318;p8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1"/>
          <p:cNvGrpSpPr/>
          <p:nvPr/>
        </p:nvGrpSpPr>
        <p:grpSpPr>
          <a:xfrm>
            <a:off x="5318479" y="3178702"/>
            <a:ext cx="351024" cy="350079"/>
            <a:chOff x="3859600" y="3591950"/>
            <a:chExt cx="296975" cy="296175"/>
          </a:xfrm>
        </p:grpSpPr>
        <p:sp>
          <p:nvSpPr>
            <p:cNvPr id="7326" name="Google Shape;7326;p8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1"/>
          <p:cNvGrpSpPr/>
          <p:nvPr/>
        </p:nvGrpSpPr>
        <p:grpSpPr>
          <a:xfrm>
            <a:off x="5318952" y="3654786"/>
            <a:ext cx="350079" cy="350079"/>
            <a:chOff x="3860400" y="3955025"/>
            <a:chExt cx="296175" cy="296175"/>
          </a:xfrm>
        </p:grpSpPr>
        <p:sp>
          <p:nvSpPr>
            <p:cNvPr id="7330" name="Google Shape;7330;p8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81"/>
          <p:cNvGrpSpPr/>
          <p:nvPr/>
        </p:nvGrpSpPr>
        <p:grpSpPr>
          <a:xfrm>
            <a:off x="7534167" y="2731184"/>
            <a:ext cx="355664" cy="349133"/>
            <a:chOff x="5716825" y="3235950"/>
            <a:chExt cx="300900" cy="295375"/>
          </a:xfrm>
        </p:grpSpPr>
        <p:sp>
          <p:nvSpPr>
            <p:cNvPr id="7336" name="Google Shape;7336;p8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1"/>
          <p:cNvGrpSpPr/>
          <p:nvPr/>
        </p:nvGrpSpPr>
        <p:grpSpPr>
          <a:xfrm>
            <a:off x="7547199" y="3189872"/>
            <a:ext cx="329601" cy="327739"/>
            <a:chOff x="5727850" y="3609275"/>
            <a:chExt cx="278850" cy="277275"/>
          </a:xfrm>
        </p:grpSpPr>
        <p:sp>
          <p:nvSpPr>
            <p:cNvPr id="7341" name="Google Shape;7341;p8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1"/>
          <p:cNvGrpSpPr/>
          <p:nvPr/>
        </p:nvGrpSpPr>
        <p:grpSpPr>
          <a:xfrm>
            <a:off x="7558383" y="3655259"/>
            <a:ext cx="307231" cy="349133"/>
            <a:chOff x="5736525" y="3963700"/>
            <a:chExt cx="259925" cy="295375"/>
          </a:xfrm>
        </p:grpSpPr>
        <p:sp>
          <p:nvSpPr>
            <p:cNvPr id="7347" name="Google Shape;7347;p8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1"/>
          <p:cNvGrpSpPr/>
          <p:nvPr/>
        </p:nvGrpSpPr>
        <p:grpSpPr>
          <a:xfrm>
            <a:off x="6649963" y="4104585"/>
            <a:ext cx="351024" cy="350079"/>
            <a:chOff x="6553275" y="3604550"/>
            <a:chExt cx="296975" cy="296175"/>
          </a:xfrm>
        </p:grpSpPr>
        <p:sp>
          <p:nvSpPr>
            <p:cNvPr id="7355" name="Google Shape;7355;p8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81"/>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362" name="Google Shape;7362;p81"/>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6" name="Shape 7366"/>
        <p:cNvGrpSpPr/>
        <p:nvPr/>
      </p:nvGrpSpPr>
      <p:grpSpPr>
        <a:xfrm>
          <a:off x="0" y="0"/>
          <a:ext cx="0" cy="0"/>
          <a:chOff x="0" y="0"/>
          <a:chExt cx="0" cy="0"/>
        </a:xfrm>
      </p:grpSpPr>
      <p:grpSp>
        <p:nvGrpSpPr>
          <p:cNvPr id="7367" name="Google Shape;7367;p82"/>
          <p:cNvGrpSpPr/>
          <p:nvPr/>
        </p:nvGrpSpPr>
        <p:grpSpPr>
          <a:xfrm>
            <a:off x="877057" y="1380546"/>
            <a:ext cx="294401" cy="353645"/>
            <a:chOff x="-35814600" y="3202075"/>
            <a:chExt cx="242625" cy="291450"/>
          </a:xfrm>
        </p:grpSpPr>
        <p:sp>
          <p:nvSpPr>
            <p:cNvPr id="7368" name="Google Shape;7368;p8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2"/>
          <p:cNvGrpSpPr/>
          <p:nvPr/>
        </p:nvGrpSpPr>
        <p:grpSpPr>
          <a:xfrm>
            <a:off x="847435" y="1821466"/>
            <a:ext cx="353645" cy="353888"/>
            <a:chOff x="-35839800" y="3561025"/>
            <a:chExt cx="291450" cy="291650"/>
          </a:xfrm>
        </p:grpSpPr>
        <p:sp>
          <p:nvSpPr>
            <p:cNvPr id="7376" name="Google Shape;7376;p8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3" name="Google Shape;7383;p82"/>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4" name="Google Shape;7384;p82"/>
          <p:cNvGrpSpPr/>
          <p:nvPr/>
        </p:nvGrpSpPr>
        <p:grpSpPr>
          <a:xfrm>
            <a:off x="3084980" y="1380546"/>
            <a:ext cx="353645" cy="353645"/>
            <a:chOff x="-34003850" y="3227275"/>
            <a:chExt cx="291450" cy="291450"/>
          </a:xfrm>
        </p:grpSpPr>
        <p:sp>
          <p:nvSpPr>
            <p:cNvPr id="7385" name="Google Shape;7385;p8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82"/>
          <p:cNvGrpSpPr/>
          <p:nvPr/>
        </p:nvGrpSpPr>
        <p:grpSpPr>
          <a:xfrm>
            <a:off x="3084510" y="1821238"/>
            <a:ext cx="354586" cy="354343"/>
            <a:chOff x="-34004625" y="3585850"/>
            <a:chExt cx="292225" cy="292025"/>
          </a:xfrm>
        </p:grpSpPr>
        <p:sp>
          <p:nvSpPr>
            <p:cNvPr id="7391" name="Google Shape;7391;p8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2"/>
          <p:cNvGrpSpPr/>
          <p:nvPr/>
        </p:nvGrpSpPr>
        <p:grpSpPr>
          <a:xfrm>
            <a:off x="3084025" y="2256439"/>
            <a:ext cx="355557" cy="354616"/>
            <a:chOff x="-34005425" y="3945575"/>
            <a:chExt cx="293025" cy="292250"/>
          </a:xfrm>
        </p:grpSpPr>
        <p:sp>
          <p:nvSpPr>
            <p:cNvPr id="7397" name="Google Shape;7397;p8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2"/>
          <p:cNvGrpSpPr/>
          <p:nvPr/>
        </p:nvGrpSpPr>
        <p:grpSpPr>
          <a:xfrm>
            <a:off x="1731124" y="2729615"/>
            <a:ext cx="358408" cy="355557"/>
            <a:chOff x="-32174975" y="3192625"/>
            <a:chExt cx="295375" cy="293025"/>
          </a:xfrm>
        </p:grpSpPr>
        <p:sp>
          <p:nvSpPr>
            <p:cNvPr id="7401" name="Google Shape;7401;p8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5" name="Google Shape;7405;p82"/>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2"/>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7" name="Google Shape;7407;p82"/>
          <p:cNvGrpSpPr/>
          <p:nvPr/>
        </p:nvGrpSpPr>
        <p:grpSpPr>
          <a:xfrm>
            <a:off x="3970274" y="2730570"/>
            <a:ext cx="354586" cy="353645"/>
            <a:chOff x="-30345325" y="3184750"/>
            <a:chExt cx="292225" cy="291450"/>
          </a:xfrm>
        </p:grpSpPr>
        <p:sp>
          <p:nvSpPr>
            <p:cNvPr id="7408" name="Google Shape;7408;p8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2"/>
          <p:cNvGrpSpPr/>
          <p:nvPr/>
        </p:nvGrpSpPr>
        <p:grpSpPr>
          <a:xfrm>
            <a:off x="1295026" y="1380546"/>
            <a:ext cx="353645" cy="353645"/>
            <a:chOff x="-35481425" y="3202075"/>
            <a:chExt cx="291450" cy="291450"/>
          </a:xfrm>
        </p:grpSpPr>
        <p:sp>
          <p:nvSpPr>
            <p:cNvPr id="7414" name="Google Shape;7414;p8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2"/>
          <p:cNvGrpSpPr/>
          <p:nvPr/>
        </p:nvGrpSpPr>
        <p:grpSpPr>
          <a:xfrm>
            <a:off x="1294556" y="1822072"/>
            <a:ext cx="354586" cy="352675"/>
            <a:chOff x="-35482200" y="3561225"/>
            <a:chExt cx="292225" cy="290650"/>
          </a:xfrm>
        </p:grpSpPr>
        <p:sp>
          <p:nvSpPr>
            <p:cNvPr id="7422" name="Google Shape;7422;p8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2"/>
          <p:cNvGrpSpPr/>
          <p:nvPr/>
        </p:nvGrpSpPr>
        <p:grpSpPr>
          <a:xfrm>
            <a:off x="1295026" y="2256940"/>
            <a:ext cx="353645" cy="353615"/>
            <a:chOff x="-35481425" y="3919600"/>
            <a:chExt cx="291450" cy="291425"/>
          </a:xfrm>
        </p:grpSpPr>
        <p:sp>
          <p:nvSpPr>
            <p:cNvPr id="7426" name="Google Shape;7426;p8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2"/>
          <p:cNvGrpSpPr/>
          <p:nvPr/>
        </p:nvGrpSpPr>
        <p:grpSpPr>
          <a:xfrm>
            <a:off x="3530661" y="1381031"/>
            <a:ext cx="357468" cy="352675"/>
            <a:chOff x="-33645475" y="3228075"/>
            <a:chExt cx="294600" cy="290650"/>
          </a:xfrm>
        </p:grpSpPr>
        <p:sp>
          <p:nvSpPr>
            <p:cNvPr id="7435" name="Google Shape;7435;p8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2"/>
          <p:cNvGrpSpPr/>
          <p:nvPr/>
        </p:nvGrpSpPr>
        <p:grpSpPr>
          <a:xfrm>
            <a:off x="3531631" y="1821116"/>
            <a:ext cx="355526" cy="354586"/>
            <a:chOff x="-33646250" y="3586425"/>
            <a:chExt cx="293000" cy="292225"/>
          </a:xfrm>
        </p:grpSpPr>
        <p:sp>
          <p:nvSpPr>
            <p:cNvPr id="7443" name="Google Shape;7443;p8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2"/>
          <p:cNvGrpSpPr/>
          <p:nvPr/>
        </p:nvGrpSpPr>
        <p:grpSpPr>
          <a:xfrm>
            <a:off x="3532101" y="2255969"/>
            <a:ext cx="354586" cy="355557"/>
            <a:chOff x="-33645475" y="3944800"/>
            <a:chExt cx="292225" cy="293025"/>
          </a:xfrm>
        </p:grpSpPr>
        <p:sp>
          <p:nvSpPr>
            <p:cNvPr id="7446" name="Google Shape;7446;p8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2"/>
          <p:cNvGrpSpPr/>
          <p:nvPr/>
        </p:nvGrpSpPr>
        <p:grpSpPr>
          <a:xfrm>
            <a:off x="2185320" y="2729706"/>
            <a:ext cx="352675" cy="355375"/>
            <a:chOff x="-31809525" y="3192625"/>
            <a:chExt cx="290650" cy="292875"/>
          </a:xfrm>
        </p:grpSpPr>
        <p:sp>
          <p:nvSpPr>
            <p:cNvPr id="7457" name="Google Shape;7457;p8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2"/>
          <p:cNvGrpSpPr/>
          <p:nvPr/>
        </p:nvGrpSpPr>
        <p:grpSpPr>
          <a:xfrm>
            <a:off x="2184835" y="3200258"/>
            <a:ext cx="353645" cy="355557"/>
            <a:chOff x="-31811100" y="3550975"/>
            <a:chExt cx="291450" cy="293025"/>
          </a:xfrm>
        </p:grpSpPr>
        <p:sp>
          <p:nvSpPr>
            <p:cNvPr id="7462" name="Google Shape;7462;p8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2"/>
          <p:cNvGrpSpPr/>
          <p:nvPr/>
        </p:nvGrpSpPr>
        <p:grpSpPr>
          <a:xfrm>
            <a:off x="2178631" y="3664562"/>
            <a:ext cx="366052" cy="356831"/>
            <a:chOff x="-31817400" y="3910025"/>
            <a:chExt cx="301675" cy="294075"/>
          </a:xfrm>
        </p:grpSpPr>
        <p:sp>
          <p:nvSpPr>
            <p:cNvPr id="7470" name="Google Shape;7470;p8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2"/>
          <p:cNvGrpSpPr/>
          <p:nvPr/>
        </p:nvGrpSpPr>
        <p:grpSpPr>
          <a:xfrm>
            <a:off x="3970259" y="3200743"/>
            <a:ext cx="354616" cy="354586"/>
            <a:chOff x="-30354000" y="3569100"/>
            <a:chExt cx="292250" cy="292225"/>
          </a:xfrm>
        </p:grpSpPr>
        <p:sp>
          <p:nvSpPr>
            <p:cNvPr id="7474" name="Google Shape;7474;p8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2"/>
          <p:cNvGrpSpPr/>
          <p:nvPr/>
        </p:nvGrpSpPr>
        <p:grpSpPr>
          <a:xfrm>
            <a:off x="1748837" y="1380546"/>
            <a:ext cx="342148" cy="353645"/>
            <a:chOff x="-35118325" y="3202075"/>
            <a:chExt cx="281975" cy="291450"/>
          </a:xfrm>
        </p:grpSpPr>
        <p:sp>
          <p:nvSpPr>
            <p:cNvPr id="7481" name="Google Shape;7481;p8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2"/>
          <p:cNvGrpSpPr/>
          <p:nvPr/>
        </p:nvGrpSpPr>
        <p:grpSpPr>
          <a:xfrm>
            <a:off x="1742618" y="1821799"/>
            <a:ext cx="354586" cy="353221"/>
            <a:chOff x="-35123050" y="3561225"/>
            <a:chExt cx="292225" cy="291100"/>
          </a:xfrm>
        </p:grpSpPr>
        <p:sp>
          <p:nvSpPr>
            <p:cNvPr id="7486" name="Google Shape;7486;p8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2"/>
          <p:cNvGrpSpPr/>
          <p:nvPr/>
        </p:nvGrpSpPr>
        <p:grpSpPr>
          <a:xfrm>
            <a:off x="1784677" y="2256940"/>
            <a:ext cx="270467" cy="353615"/>
            <a:chOff x="-35089175" y="3919600"/>
            <a:chExt cx="222900" cy="291425"/>
          </a:xfrm>
        </p:grpSpPr>
        <p:sp>
          <p:nvSpPr>
            <p:cNvPr id="7489" name="Google Shape;7489;p8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2"/>
          <p:cNvGrpSpPr/>
          <p:nvPr/>
        </p:nvGrpSpPr>
        <p:grpSpPr>
          <a:xfrm>
            <a:off x="3981673" y="1380303"/>
            <a:ext cx="336445" cy="354131"/>
            <a:chOff x="-33277650" y="3226875"/>
            <a:chExt cx="277275" cy="291850"/>
          </a:xfrm>
        </p:grpSpPr>
        <p:sp>
          <p:nvSpPr>
            <p:cNvPr id="7492" name="Google Shape;7492;p8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2"/>
          <p:cNvGrpSpPr/>
          <p:nvPr/>
        </p:nvGrpSpPr>
        <p:grpSpPr>
          <a:xfrm>
            <a:off x="3973073" y="1821587"/>
            <a:ext cx="353645" cy="353645"/>
            <a:chOff x="-33286325" y="3586425"/>
            <a:chExt cx="291450" cy="291450"/>
          </a:xfrm>
        </p:grpSpPr>
        <p:sp>
          <p:nvSpPr>
            <p:cNvPr id="7500" name="Google Shape;7500;p8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2"/>
          <p:cNvGrpSpPr/>
          <p:nvPr/>
        </p:nvGrpSpPr>
        <p:grpSpPr>
          <a:xfrm>
            <a:off x="3973073" y="2255969"/>
            <a:ext cx="353645" cy="355557"/>
            <a:chOff x="-33286325" y="3944800"/>
            <a:chExt cx="291450" cy="293025"/>
          </a:xfrm>
        </p:grpSpPr>
        <p:sp>
          <p:nvSpPr>
            <p:cNvPr id="7506" name="Google Shape;7506;p8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2"/>
          <p:cNvGrpSpPr/>
          <p:nvPr/>
        </p:nvGrpSpPr>
        <p:grpSpPr>
          <a:xfrm>
            <a:off x="2631470" y="2729129"/>
            <a:ext cx="353645" cy="356527"/>
            <a:chOff x="-31452725" y="3191825"/>
            <a:chExt cx="291450" cy="293825"/>
          </a:xfrm>
        </p:grpSpPr>
        <p:sp>
          <p:nvSpPr>
            <p:cNvPr id="7511" name="Google Shape;7511;p8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2"/>
          <p:cNvGrpSpPr/>
          <p:nvPr/>
        </p:nvGrpSpPr>
        <p:grpSpPr>
          <a:xfrm>
            <a:off x="2631000" y="3200744"/>
            <a:ext cx="354586" cy="354586"/>
            <a:chOff x="-31452725" y="3551775"/>
            <a:chExt cx="292225" cy="292225"/>
          </a:xfrm>
        </p:grpSpPr>
        <p:sp>
          <p:nvSpPr>
            <p:cNvPr id="7516" name="Google Shape;7516;p8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2"/>
          <p:cNvGrpSpPr/>
          <p:nvPr/>
        </p:nvGrpSpPr>
        <p:grpSpPr>
          <a:xfrm>
            <a:off x="2629559" y="3664729"/>
            <a:ext cx="357468" cy="356497"/>
            <a:chOff x="-31455100" y="3909350"/>
            <a:chExt cx="294600" cy="293800"/>
          </a:xfrm>
        </p:grpSpPr>
        <p:sp>
          <p:nvSpPr>
            <p:cNvPr id="7521" name="Google Shape;7521;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2"/>
          <p:cNvGrpSpPr/>
          <p:nvPr/>
        </p:nvGrpSpPr>
        <p:grpSpPr>
          <a:xfrm>
            <a:off x="3970744" y="3665684"/>
            <a:ext cx="353645" cy="354586"/>
            <a:chOff x="-30345325" y="3918800"/>
            <a:chExt cx="291450" cy="292225"/>
          </a:xfrm>
        </p:grpSpPr>
        <p:sp>
          <p:nvSpPr>
            <p:cNvPr id="7524" name="Google Shape;7524;p8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2"/>
          <p:cNvGrpSpPr/>
          <p:nvPr/>
        </p:nvGrpSpPr>
        <p:grpSpPr>
          <a:xfrm>
            <a:off x="2200736" y="1380546"/>
            <a:ext cx="332593" cy="353645"/>
            <a:chOff x="-34755225" y="3202075"/>
            <a:chExt cx="274100" cy="291450"/>
          </a:xfrm>
        </p:grpSpPr>
        <p:sp>
          <p:nvSpPr>
            <p:cNvPr id="7530" name="Google Shape;7530;p8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2"/>
          <p:cNvGrpSpPr/>
          <p:nvPr/>
        </p:nvGrpSpPr>
        <p:grpSpPr>
          <a:xfrm>
            <a:off x="2190209" y="1821587"/>
            <a:ext cx="353645" cy="353645"/>
            <a:chOff x="-34763900" y="3561225"/>
            <a:chExt cx="291450" cy="291450"/>
          </a:xfrm>
        </p:grpSpPr>
        <p:sp>
          <p:nvSpPr>
            <p:cNvPr id="7538" name="Google Shape;7538;p8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1" name="Google Shape;7541;p82"/>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2" name="Google Shape;7542;p82"/>
          <p:cNvGrpSpPr/>
          <p:nvPr/>
        </p:nvGrpSpPr>
        <p:grpSpPr>
          <a:xfrm>
            <a:off x="845106" y="2730099"/>
            <a:ext cx="354586" cy="354586"/>
            <a:chOff x="-32927950" y="3227275"/>
            <a:chExt cx="292225" cy="292225"/>
          </a:xfrm>
        </p:grpSpPr>
        <p:sp>
          <p:nvSpPr>
            <p:cNvPr id="7543" name="Google Shape;7543;p8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2"/>
          <p:cNvGrpSpPr/>
          <p:nvPr/>
        </p:nvGrpSpPr>
        <p:grpSpPr>
          <a:xfrm>
            <a:off x="844621" y="3201213"/>
            <a:ext cx="355557" cy="353645"/>
            <a:chOff x="-32927950" y="3586425"/>
            <a:chExt cx="293025" cy="291450"/>
          </a:xfrm>
        </p:grpSpPr>
        <p:sp>
          <p:nvSpPr>
            <p:cNvPr id="7549" name="Google Shape;7549;p8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2"/>
          <p:cNvGrpSpPr/>
          <p:nvPr/>
        </p:nvGrpSpPr>
        <p:grpSpPr>
          <a:xfrm>
            <a:off x="845106" y="3665198"/>
            <a:ext cx="354586" cy="355557"/>
            <a:chOff x="-32927950" y="3944800"/>
            <a:chExt cx="292225" cy="293025"/>
          </a:xfrm>
        </p:grpSpPr>
        <p:sp>
          <p:nvSpPr>
            <p:cNvPr id="7555" name="Google Shape;7555;p8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2"/>
          <p:cNvGrpSpPr/>
          <p:nvPr/>
        </p:nvGrpSpPr>
        <p:grpSpPr>
          <a:xfrm>
            <a:off x="3073898" y="2730449"/>
            <a:ext cx="354586" cy="353888"/>
            <a:chOff x="-31094350" y="3194000"/>
            <a:chExt cx="292225" cy="291650"/>
          </a:xfrm>
        </p:grpSpPr>
        <p:sp>
          <p:nvSpPr>
            <p:cNvPr id="7565" name="Google Shape;7565;p8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2"/>
          <p:cNvGrpSpPr/>
          <p:nvPr/>
        </p:nvGrpSpPr>
        <p:grpSpPr>
          <a:xfrm>
            <a:off x="3074368" y="3200941"/>
            <a:ext cx="353645" cy="354191"/>
            <a:chOff x="-31093575" y="3552550"/>
            <a:chExt cx="291450" cy="291900"/>
          </a:xfrm>
        </p:grpSpPr>
        <p:sp>
          <p:nvSpPr>
            <p:cNvPr id="7574" name="Google Shape;7574;p8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2"/>
          <p:cNvGrpSpPr/>
          <p:nvPr/>
        </p:nvGrpSpPr>
        <p:grpSpPr>
          <a:xfrm>
            <a:off x="3074368" y="3666169"/>
            <a:ext cx="353645" cy="353615"/>
            <a:chOff x="-31093575" y="3911725"/>
            <a:chExt cx="291450" cy="291425"/>
          </a:xfrm>
        </p:grpSpPr>
        <p:sp>
          <p:nvSpPr>
            <p:cNvPr id="7579" name="Google Shape;7579;p8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2"/>
          <p:cNvGrpSpPr/>
          <p:nvPr/>
        </p:nvGrpSpPr>
        <p:grpSpPr>
          <a:xfrm>
            <a:off x="2183798" y="4123136"/>
            <a:ext cx="356497" cy="354586"/>
            <a:chOff x="-29946000" y="3183175"/>
            <a:chExt cx="293800" cy="292225"/>
          </a:xfrm>
        </p:grpSpPr>
        <p:sp>
          <p:nvSpPr>
            <p:cNvPr id="7582" name="Google Shape;7582;p8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2"/>
          <p:cNvGrpSpPr/>
          <p:nvPr/>
        </p:nvGrpSpPr>
        <p:grpSpPr>
          <a:xfrm>
            <a:off x="2628330" y="1380289"/>
            <a:ext cx="358408" cy="354161"/>
            <a:chOff x="-34408675" y="3202075"/>
            <a:chExt cx="295375" cy="291875"/>
          </a:xfrm>
        </p:grpSpPr>
        <p:sp>
          <p:nvSpPr>
            <p:cNvPr id="7589" name="Google Shape;7589;p8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2"/>
          <p:cNvGrpSpPr/>
          <p:nvPr/>
        </p:nvGrpSpPr>
        <p:grpSpPr>
          <a:xfrm>
            <a:off x="2630241" y="1820283"/>
            <a:ext cx="354586" cy="356254"/>
            <a:chOff x="-34405525" y="3558075"/>
            <a:chExt cx="292225" cy="293600"/>
          </a:xfrm>
        </p:grpSpPr>
        <p:sp>
          <p:nvSpPr>
            <p:cNvPr id="7594" name="Google Shape;7594;p8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2"/>
          <p:cNvGrpSpPr/>
          <p:nvPr/>
        </p:nvGrpSpPr>
        <p:grpSpPr>
          <a:xfrm>
            <a:off x="2629755" y="2256940"/>
            <a:ext cx="355557" cy="353615"/>
            <a:chOff x="-34406325" y="3919600"/>
            <a:chExt cx="293025" cy="291425"/>
          </a:xfrm>
        </p:grpSpPr>
        <p:sp>
          <p:nvSpPr>
            <p:cNvPr id="7598" name="Google Shape;7598;p8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2"/>
          <p:cNvGrpSpPr/>
          <p:nvPr/>
        </p:nvGrpSpPr>
        <p:grpSpPr>
          <a:xfrm>
            <a:off x="1293653" y="2736303"/>
            <a:ext cx="353645" cy="342179"/>
            <a:chOff x="-32568800" y="3232000"/>
            <a:chExt cx="291450" cy="282000"/>
          </a:xfrm>
        </p:grpSpPr>
        <p:sp>
          <p:nvSpPr>
            <p:cNvPr id="7606" name="Google Shape;7606;p8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2"/>
          <p:cNvGrpSpPr/>
          <p:nvPr/>
        </p:nvGrpSpPr>
        <p:grpSpPr>
          <a:xfrm>
            <a:off x="1293183" y="3201213"/>
            <a:ext cx="354586" cy="353645"/>
            <a:chOff x="-32569575" y="3586425"/>
            <a:chExt cx="292225" cy="291450"/>
          </a:xfrm>
        </p:grpSpPr>
        <p:sp>
          <p:nvSpPr>
            <p:cNvPr id="7609" name="Google Shape;7609;p8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2"/>
          <p:cNvGrpSpPr/>
          <p:nvPr/>
        </p:nvGrpSpPr>
        <p:grpSpPr>
          <a:xfrm>
            <a:off x="1284098" y="3665805"/>
            <a:ext cx="372756" cy="354343"/>
            <a:chOff x="-32576675" y="3944600"/>
            <a:chExt cx="307200" cy="292025"/>
          </a:xfrm>
        </p:grpSpPr>
        <p:sp>
          <p:nvSpPr>
            <p:cNvPr id="7612" name="Google Shape;7612;p8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2"/>
          <p:cNvGrpSpPr/>
          <p:nvPr/>
        </p:nvGrpSpPr>
        <p:grpSpPr>
          <a:xfrm>
            <a:off x="3529065" y="2730100"/>
            <a:ext cx="354586" cy="354586"/>
            <a:chOff x="-30735200" y="3192625"/>
            <a:chExt cx="292225" cy="292225"/>
          </a:xfrm>
        </p:grpSpPr>
        <p:sp>
          <p:nvSpPr>
            <p:cNvPr id="7615" name="Google Shape;7615;p8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82"/>
          <p:cNvGrpSpPr/>
          <p:nvPr/>
        </p:nvGrpSpPr>
        <p:grpSpPr>
          <a:xfrm>
            <a:off x="3529065" y="3201532"/>
            <a:ext cx="354586" cy="353008"/>
            <a:chOff x="-30735200" y="3552550"/>
            <a:chExt cx="292225" cy="290925"/>
          </a:xfrm>
        </p:grpSpPr>
        <p:sp>
          <p:nvSpPr>
            <p:cNvPr id="7623" name="Google Shape;7623;p8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2"/>
          <p:cNvGrpSpPr/>
          <p:nvPr/>
        </p:nvGrpSpPr>
        <p:grpSpPr>
          <a:xfrm>
            <a:off x="3529065" y="3666154"/>
            <a:ext cx="354586" cy="353645"/>
            <a:chOff x="-30735200" y="3910925"/>
            <a:chExt cx="292225" cy="291450"/>
          </a:xfrm>
        </p:grpSpPr>
        <p:sp>
          <p:nvSpPr>
            <p:cNvPr id="7626" name="Google Shape;7626;p8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8" name="Google Shape;7628;p82"/>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82"/>
          <p:cNvGrpSpPr/>
          <p:nvPr/>
        </p:nvGrpSpPr>
        <p:grpSpPr>
          <a:xfrm>
            <a:off x="4882910" y="1379021"/>
            <a:ext cx="358971" cy="359224"/>
            <a:chOff x="-57956275" y="3197925"/>
            <a:chExt cx="319000" cy="319225"/>
          </a:xfrm>
        </p:grpSpPr>
        <p:sp>
          <p:nvSpPr>
            <p:cNvPr id="7630" name="Google Shape;7630;p8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2"/>
          <p:cNvGrpSpPr/>
          <p:nvPr/>
        </p:nvGrpSpPr>
        <p:grpSpPr>
          <a:xfrm>
            <a:off x="4905064" y="1835446"/>
            <a:ext cx="314662" cy="358971"/>
            <a:chOff x="-57940525" y="3590375"/>
            <a:chExt cx="279625" cy="319000"/>
          </a:xfrm>
        </p:grpSpPr>
        <p:sp>
          <p:nvSpPr>
            <p:cNvPr id="7638" name="Google Shape;7638;p8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2"/>
          <p:cNvGrpSpPr/>
          <p:nvPr/>
        </p:nvGrpSpPr>
        <p:grpSpPr>
          <a:xfrm>
            <a:off x="4875945" y="2276817"/>
            <a:ext cx="358099" cy="358999"/>
            <a:chOff x="-57959425" y="3982600"/>
            <a:chExt cx="318225" cy="319025"/>
          </a:xfrm>
        </p:grpSpPr>
        <p:sp>
          <p:nvSpPr>
            <p:cNvPr id="7644" name="Google Shape;7644;p8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82"/>
          <p:cNvGrpSpPr/>
          <p:nvPr/>
        </p:nvGrpSpPr>
        <p:grpSpPr>
          <a:xfrm>
            <a:off x="7076112" y="1380146"/>
            <a:ext cx="357226" cy="357226"/>
            <a:chOff x="-55987225" y="3198925"/>
            <a:chExt cx="317450" cy="317450"/>
          </a:xfrm>
        </p:grpSpPr>
        <p:sp>
          <p:nvSpPr>
            <p:cNvPr id="7649" name="Google Shape;7649;p8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2"/>
          <p:cNvGrpSpPr/>
          <p:nvPr/>
        </p:nvGrpSpPr>
        <p:grpSpPr>
          <a:xfrm>
            <a:off x="7076112" y="1836178"/>
            <a:ext cx="357226" cy="357367"/>
            <a:chOff x="-55987225" y="3591025"/>
            <a:chExt cx="317450" cy="317575"/>
          </a:xfrm>
        </p:grpSpPr>
        <p:sp>
          <p:nvSpPr>
            <p:cNvPr id="7654" name="Google Shape;7654;p8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2"/>
          <p:cNvGrpSpPr/>
          <p:nvPr/>
        </p:nvGrpSpPr>
        <p:grpSpPr>
          <a:xfrm>
            <a:off x="7090027" y="2276817"/>
            <a:ext cx="358999" cy="358999"/>
            <a:chOff x="-55988800" y="3982600"/>
            <a:chExt cx="319025" cy="319025"/>
          </a:xfrm>
        </p:grpSpPr>
        <p:sp>
          <p:nvSpPr>
            <p:cNvPr id="7660" name="Google Shape;7660;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2"/>
          <p:cNvGrpSpPr/>
          <p:nvPr/>
        </p:nvGrpSpPr>
        <p:grpSpPr>
          <a:xfrm>
            <a:off x="5748546" y="2734774"/>
            <a:ext cx="356326" cy="358971"/>
            <a:chOff x="-54026025" y="3192625"/>
            <a:chExt cx="316650" cy="319000"/>
          </a:xfrm>
        </p:grpSpPr>
        <p:sp>
          <p:nvSpPr>
            <p:cNvPr id="7666" name="Google Shape;7666;p8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82"/>
          <p:cNvGrpSpPr/>
          <p:nvPr/>
        </p:nvGrpSpPr>
        <p:grpSpPr>
          <a:xfrm>
            <a:off x="5768492" y="3205748"/>
            <a:ext cx="316434" cy="358099"/>
            <a:chOff x="-54007925" y="3584850"/>
            <a:chExt cx="281200" cy="318225"/>
          </a:xfrm>
        </p:grpSpPr>
        <p:sp>
          <p:nvSpPr>
            <p:cNvPr id="7675" name="Google Shape;7675;p8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2"/>
          <p:cNvGrpSpPr/>
          <p:nvPr/>
        </p:nvGrpSpPr>
        <p:grpSpPr>
          <a:xfrm>
            <a:off x="5768492" y="3667633"/>
            <a:ext cx="316434" cy="358914"/>
            <a:chOff x="-54007925" y="3975575"/>
            <a:chExt cx="281200" cy="318950"/>
          </a:xfrm>
        </p:grpSpPr>
        <p:sp>
          <p:nvSpPr>
            <p:cNvPr id="7682" name="Google Shape;7682;p8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2"/>
          <p:cNvGrpSpPr/>
          <p:nvPr/>
        </p:nvGrpSpPr>
        <p:grpSpPr>
          <a:xfrm>
            <a:off x="8003359" y="2752104"/>
            <a:ext cx="274770" cy="358492"/>
            <a:chOff x="-52005775" y="3208025"/>
            <a:chExt cx="244175" cy="318575"/>
          </a:xfrm>
        </p:grpSpPr>
        <p:sp>
          <p:nvSpPr>
            <p:cNvPr id="7687" name="Google Shape;7687;p8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2"/>
          <p:cNvGrpSpPr/>
          <p:nvPr/>
        </p:nvGrpSpPr>
        <p:grpSpPr>
          <a:xfrm>
            <a:off x="5309825" y="1380146"/>
            <a:ext cx="358099" cy="358099"/>
            <a:chOff x="-57568775" y="3198925"/>
            <a:chExt cx="318225" cy="318225"/>
          </a:xfrm>
        </p:grpSpPr>
        <p:sp>
          <p:nvSpPr>
            <p:cNvPr id="7699" name="Google Shape;7699;p8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2"/>
          <p:cNvGrpSpPr/>
          <p:nvPr/>
        </p:nvGrpSpPr>
        <p:grpSpPr>
          <a:xfrm>
            <a:off x="5331543" y="1835446"/>
            <a:ext cx="314662" cy="358099"/>
            <a:chOff x="-57549075" y="3590375"/>
            <a:chExt cx="279625" cy="318225"/>
          </a:xfrm>
        </p:grpSpPr>
        <p:sp>
          <p:nvSpPr>
            <p:cNvPr id="7706" name="Google Shape;7706;p8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2"/>
          <p:cNvGrpSpPr/>
          <p:nvPr/>
        </p:nvGrpSpPr>
        <p:grpSpPr>
          <a:xfrm>
            <a:off x="5323740" y="2276817"/>
            <a:ext cx="359871" cy="359871"/>
            <a:chOff x="-57570350" y="3982600"/>
            <a:chExt cx="319800" cy="319800"/>
          </a:xfrm>
        </p:grpSpPr>
        <p:sp>
          <p:nvSpPr>
            <p:cNvPr id="7711" name="Google Shape;7711;p8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2"/>
          <p:cNvGrpSpPr/>
          <p:nvPr/>
        </p:nvGrpSpPr>
        <p:grpSpPr>
          <a:xfrm>
            <a:off x="7538779" y="1379246"/>
            <a:ext cx="314662" cy="358999"/>
            <a:chOff x="-55576850" y="3198125"/>
            <a:chExt cx="279625" cy="319025"/>
          </a:xfrm>
        </p:grpSpPr>
        <p:sp>
          <p:nvSpPr>
            <p:cNvPr id="7716" name="Google Shape;7716;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2"/>
          <p:cNvGrpSpPr/>
          <p:nvPr/>
        </p:nvGrpSpPr>
        <p:grpSpPr>
          <a:xfrm>
            <a:off x="7516174" y="1835221"/>
            <a:ext cx="359871" cy="358324"/>
            <a:chOff x="-55596550" y="3590175"/>
            <a:chExt cx="319800" cy="318425"/>
          </a:xfrm>
        </p:grpSpPr>
        <p:sp>
          <p:nvSpPr>
            <p:cNvPr id="7721" name="Google Shape;7721;p8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2"/>
          <p:cNvGrpSpPr/>
          <p:nvPr/>
        </p:nvGrpSpPr>
        <p:grpSpPr>
          <a:xfrm>
            <a:off x="7531412" y="2276564"/>
            <a:ext cx="358999" cy="359252"/>
            <a:chOff x="-55595775" y="3982375"/>
            <a:chExt cx="319025" cy="319250"/>
          </a:xfrm>
        </p:grpSpPr>
        <p:sp>
          <p:nvSpPr>
            <p:cNvPr id="7726" name="Google Shape;7726;p8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2"/>
          <p:cNvGrpSpPr/>
          <p:nvPr/>
        </p:nvGrpSpPr>
        <p:grpSpPr>
          <a:xfrm>
            <a:off x="6188595" y="2734774"/>
            <a:ext cx="358999" cy="358099"/>
            <a:chOff x="-53635375" y="3192625"/>
            <a:chExt cx="319025" cy="318225"/>
          </a:xfrm>
        </p:grpSpPr>
        <p:sp>
          <p:nvSpPr>
            <p:cNvPr id="7733" name="Google Shape;7733;p8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2"/>
          <p:cNvGrpSpPr/>
          <p:nvPr/>
        </p:nvGrpSpPr>
        <p:grpSpPr>
          <a:xfrm>
            <a:off x="6210763" y="3205748"/>
            <a:ext cx="314662" cy="358999"/>
            <a:chOff x="-53615675" y="3584850"/>
            <a:chExt cx="279625" cy="319025"/>
          </a:xfrm>
        </p:grpSpPr>
        <p:sp>
          <p:nvSpPr>
            <p:cNvPr id="7737" name="Google Shape;7737;p8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82"/>
          <p:cNvGrpSpPr/>
          <p:nvPr/>
        </p:nvGrpSpPr>
        <p:grpSpPr>
          <a:xfrm>
            <a:off x="6188609" y="3668674"/>
            <a:ext cx="358971" cy="357874"/>
            <a:chOff x="-53634575" y="3976500"/>
            <a:chExt cx="319000" cy="318025"/>
          </a:xfrm>
        </p:grpSpPr>
        <p:sp>
          <p:nvSpPr>
            <p:cNvPr id="7741" name="Google Shape;7741;p8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2"/>
          <p:cNvGrpSpPr/>
          <p:nvPr/>
        </p:nvGrpSpPr>
        <p:grpSpPr>
          <a:xfrm>
            <a:off x="7983413" y="3211628"/>
            <a:ext cx="314662" cy="358436"/>
            <a:chOff x="-52023900" y="3590075"/>
            <a:chExt cx="279625" cy="318525"/>
          </a:xfrm>
        </p:grpSpPr>
        <p:sp>
          <p:nvSpPr>
            <p:cNvPr id="7750" name="Google Shape;7750;p8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2"/>
          <p:cNvGrpSpPr/>
          <p:nvPr/>
        </p:nvGrpSpPr>
        <p:grpSpPr>
          <a:xfrm>
            <a:off x="5746654" y="1380146"/>
            <a:ext cx="358971" cy="358971"/>
            <a:chOff x="-57173375" y="3198925"/>
            <a:chExt cx="319000" cy="319000"/>
          </a:xfrm>
        </p:grpSpPr>
        <p:sp>
          <p:nvSpPr>
            <p:cNvPr id="7758" name="Google Shape;7758;p8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2"/>
          <p:cNvGrpSpPr/>
          <p:nvPr/>
        </p:nvGrpSpPr>
        <p:grpSpPr>
          <a:xfrm>
            <a:off x="5747541" y="1857587"/>
            <a:ext cx="357198" cy="314690"/>
            <a:chOff x="-57176525" y="3610050"/>
            <a:chExt cx="317425" cy="279650"/>
          </a:xfrm>
        </p:grpSpPr>
        <p:sp>
          <p:nvSpPr>
            <p:cNvPr id="7763" name="Google Shape;7763;p8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2"/>
          <p:cNvGrpSpPr/>
          <p:nvPr/>
        </p:nvGrpSpPr>
        <p:grpSpPr>
          <a:xfrm>
            <a:off x="7957995" y="1380146"/>
            <a:ext cx="358099" cy="356326"/>
            <a:chOff x="-55202750" y="3198925"/>
            <a:chExt cx="318225" cy="316650"/>
          </a:xfrm>
        </p:grpSpPr>
        <p:sp>
          <p:nvSpPr>
            <p:cNvPr id="7769" name="Google Shape;7769;p8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82"/>
          <p:cNvGrpSpPr/>
          <p:nvPr/>
        </p:nvGrpSpPr>
        <p:grpSpPr>
          <a:xfrm>
            <a:off x="7968629" y="1835446"/>
            <a:ext cx="336830" cy="358099"/>
            <a:chOff x="-55194875" y="3590375"/>
            <a:chExt cx="299325" cy="318225"/>
          </a:xfrm>
        </p:grpSpPr>
        <p:sp>
          <p:nvSpPr>
            <p:cNvPr id="7772" name="Google Shape;7772;p8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82"/>
          <p:cNvGrpSpPr/>
          <p:nvPr/>
        </p:nvGrpSpPr>
        <p:grpSpPr>
          <a:xfrm>
            <a:off x="7973247" y="2277717"/>
            <a:ext cx="357198" cy="357198"/>
            <a:chOff x="-55203525" y="3983400"/>
            <a:chExt cx="317425" cy="317425"/>
          </a:xfrm>
        </p:grpSpPr>
        <p:sp>
          <p:nvSpPr>
            <p:cNvPr id="7778" name="Google Shape;7778;p8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2"/>
          <p:cNvGrpSpPr/>
          <p:nvPr/>
        </p:nvGrpSpPr>
        <p:grpSpPr>
          <a:xfrm>
            <a:off x="6639727" y="2734774"/>
            <a:ext cx="335930" cy="358971"/>
            <a:chOff x="-53232900" y="3192625"/>
            <a:chExt cx="298525" cy="319000"/>
          </a:xfrm>
        </p:grpSpPr>
        <p:sp>
          <p:nvSpPr>
            <p:cNvPr id="7782" name="Google Shape;7782;p8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2"/>
          <p:cNvGrpSpPr/>
          <p:nvPr/>
        </p:nvGrpSpPr>
        <p:grpSpPr>
          <a:xfrm>
            <a:off x="6629093" y="3205748"/>
            <a:ext cx="357198" cy="356326"/>
            <a:chOff x="-53242350" y="3584850"/>
            <a:chExt cx="317425" cy="316650"/>
          </a:xfrm>
        </p:grpSpPr>
        <p:sp>
          <p:nvSpPr>
            <p:cNvPr id="7791" name="Google Shape;7791;p8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2"/>
          <p:cNvGrpSpPr/>
          <p:nvPr/>
        </p:nvGrpSpPr>
        <p:grpSpPr>
          <a:xfrm>
            <a:off x="6650362" y="3668449"/>
            <a:ext cx="314662" cy="358999"/>
            <a:chOff x="-53224225" y="3976300"/>
            <a:chExt cx="279625" cy="319025"/>
          </a:xfrm>
        </p:grpSpPr>
        <p:sp>
          <p:nvSpPr>
            <p:cNvPr id="7797" name="Google Shape;7797;p8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2"/>
          <p:cNvGrpSpPr/>
          <p:nvPr/>
        </p:nvGrpSpPr>
        <p:grpSpPr>
          <a:xfrm>
            <a:off x="7961258" y="3676129"/>
            <a:ext cx="358971" cy="358408"/>
            <a:chOff x="-52043575" y="3983125"/>
            <a:chExt cx="319000" cy="318500"/>
          </a:xfrm>
        </p:grpSpPr>
        <p:sp>
          <p:nvSpPr>
            <p:cNvPr id="7805" name="Google Shape;7805;p8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2"/>
          <p:cNvGrpSpPr/>
          <p:nvPr/>
        </p:nvGrpSpPr>
        <p:grpSpPr>
          <a:xfrm>
            <a:off x="6215199" y="1380146"/>
            <a:ext cx="314662" cy="358971"/>
            <a:chOff x="-56766175" y="3198925"/>
            <a:chExt cx="279625" cy="319000"/>
          </a:xfrm>
        </p:grpSpPr>
        <p:sp>
          <p:nvSpPr>
            <p:cNvPr id="7815" name="Google Shape;7815;p8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2"/>
          <p:cNvGrpSpPr/>
          <p:nvPr/>
        </p:nvGrpSpPr>
        <p:grpSpPr>
          <a:xfrm>
            <a:off x="6214313" y="1835446"/>
            <a:ext cx="316434" cy="358099"/>
            <a:chOff x="-56766175" y="3590375"/>
            <a:chExt cx="281200" cy="318225"/>
          </a:xfrm>
        </p:grpSpPr>
        <p:sp>
          <p:nvSpPr>
            <p:cNvPr id="7823" name="Google Shape;7823;p8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2"/>
          <p:cNvGrpSpPr/>
          <p:nvPr/>
        </p:nvGrpSpPr>
        <p:grpSpPr>
          <a:xfrm>
            <a:off x="6251269" y="2276817"/>
            <a:ext cx="272126" cy="358099"/>
            <a:chOff x="-56747275" y="3982600"/>
            <a:chExt cx="241825" cy="318225"/>
          </a:xfrm>
        </p:grpSpPr>
        <p:sp>
          <p:nvSpPr>
            <p:cNvPr id="7828" name="Google Shape;7828;p8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2"/>
          <p:cNvGrpSpPr/>
          <p:nvPr/>
        </p:nvGrpSpPr>
        <p:grpSpPr>
          <a:xfrm>
            <a:off x="4859020" y="3219055"/>
            <a:ext cx="358999" cy="342991"/>
            <a:chOff x="-54812875" y="3596675"/>
            <a:chExt cx="319025" cy="304800"/>
          </a:xfrm>
        </p:grpSpPr>
        <p:sp>
          <p:nvSpPr>
            <p:cNvPr id="7836" name="Google Shape;7836;p8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3" name="Google Shape;7843;p82"/>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2"/>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5" name="Google Shape;7845;p82"/>
          <p:cNvGrpSpPr/>
          <p:nvPr/>
        </p:nvGrpSpPr>
        <p:grpSpPr>
          <a:xfrm>
            <a:off x="4881188" y="3675538"/>
            <a:ext cx="314662" cy="358099"/>
            <a:chOff x="-54793175" y="3982600"/>
            <a:chExt cx="279625" cy="318225"/>
          </a:xfrm>
        </p:grpSpPr>
        <p:sp>
          <p:nvSpPr>
            <p:cNvPr id="7846" name="Google Shape;7846;p8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2"/>
          <p:cNvGrpSpPr/>
          <p:nvPr/>
        </p:nvGrpSpPr>
        <p:grpSpPr>
          <a:xfrm>
            <a:off x="7092647" y="2734774"/>
            <a:ext cx="314662" cy="358099"/>
            <a:chOff x="-52832000" y="3192625"/>
            <a:chExt cx="279625" cy="318225"/>
          </a:xfrm>
        </p:grpSpPr>
        <p:sp>
          <p:nvSpPr>
            <p:cNvPr id="7854" name="Google Shape;7854;p8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2"/>
          <p:cNvGrpSpPr/>
          <p:nvPr/>
        </p:nvGrpSpPr>
        <p:grpSpPr>
          <a:xfrm>
            <a:off x="5779179" y="2276142"/>
            <a:ext cx="323524" cy="358774"/>
            <a:chOff x="-57162350" y="3982000"/>
            <a:chExt cx="287500" cy="318825"/>
          </a:xfrm>
        </p:grpSpPr>
        <p:sp>
          <p:nvSpPr>
            <p:cNvPr id="7863" name="Google Shape;7863;p8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2"/>
          <p:cNvGrpSpPr/>
          <p:nvPr/>
        </p:nvGrpSpPr>
        <p:grpSpPr>
          <a:xfrm>
            <a:off x="7070492" y="3206648"/>
            <a:ext cx="358971" cy="357198"/>
            <a:chOff x="-52851675" y="3585650"/>
            <a:chExt cx="319000" cy="317425"/>
          </a:xfrm>
        </p:grpSpPr>
        <p:sp>
          <p:nvSpPr>
            <p:cNvPr id="7872" name="Google Shape;7872;p8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2"/>
          <p:cNvGrpSpPr/>
          <p:nvPr/>
        </p:nvGrpSpPr>
        <p:grpSpPr>
          <a:xfrm>
            <a:off x="7092647" y="3668449"/>
            <a:ext cx="314662" cy="358999"/>
            <a:chOff x="-52832000" y="3976300"/>
            <a:chExt cx="279625" cy="319025"/>
          </a:xfrm>
        </p:grpSpPr>
        <p:sp>
          <p:nvSpPr>
            <p:cNvPr id="7879" name="Google Shape;7879;p8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2"/>
          <p:cNvGrpSpPr/>
          <p:nvPr/>
        </p:nvGrpSpPr>
        <p:grpSpPr>
          <a:xfrm>
            <a:off x="6209853" y="4123097"/>
            <a:ext cx="316434" cy="358099"/>
            <a:chOff x="-51633225" y="3198925"/>
            <a:chExt cx="281200" cy="318225"/>
          </a:xfrm>
        </p:grpSpPr>
        <p:sp>
          <p:nvSpPr>
            <p:cNvPr id="7885" name="Google Shape;7885;p8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2"/>
          <p:cNvGrpSpPr/>
          <p:nvPr/>
        </p:nvGrpSpPr>
        <p:grpSpPr>
          <a:xfrm>
            <a:off x="6628676" y="1381018"/>
            <a:ext cx="365188" cy="357226"/>
            <a:chOff x="-56396775" y="3199700"/>
            <a:chExt cx="324525" cy="317450"/>
          </a:xfrm>
        </p:grpSpPr>
        <p:sp>
          <p:nvSpPr>
            <p:cNvPr id="7893" name="Google Shape;7893;p8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2"/>
          <p:cNvGrpSpPr/>
          <p:nvPr/>
        </p:nvGrpSpPr>
        <p:grpSpPr>
          <a:xfrm>
            <a:off x="6631771" y="1846953"/>
            <a:ext cx="358999" cy="335958"/>
            <a:chOff x="-56394425" y="3600600"/>
            <a:chExt cx="319025" cy="298550"/>
          </a:xfrm>
        </p:grpSpPr>
        <p:sp>
          <p:nvSpPr>
            <p:cNvPr id="7900" name="Google Shape;7900;p8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2"/>
          <p:cNvGrpSpPr/>
          <p:nvPr/>
        </p:nvGrpSpPr>
        <p:grpSpPr>
          <a:xfrm>
            <a:off x="6662538" y="2277717"/>
            <a:ext cx="327068" cy="357198"/>
            <a:chOff x="-56379450" y="3983400"/>
            <a:chExt cx="290650" cy="317425"/>
          </a:xfrm>
        </p:grpSpPr>
        <p:sp>
          <p:nvSpPr>
            <p:cNvPr id="7904" name="Google Shape;7904;p8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2"/>
          <p:cNvGrpSpPr/>
          <p:nvPr/>
        </p:nvGrpSpPr>
        <p:grpSpPr>
          <a:xfrm>
            <a:off x="5326242" y="2741864"/>
            <a:ext cx="316434" cy="358971"/>
            <a:chOff x="-54401725" y="3198925"/>
            <a:chExt cx="281200" cy="319000"/>
          </a:xfrm>
        </p:grpSpPr>
        <p:sp>
          <p:nvSpPr>
            <p:cNvPr id="7913" name="Google Shape;7913;p8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2"/>
          <p:cNvGrpSpPr/>
          <p:nvPr/>
        </p:nvGrpSpPr>
        <p:grpSpPr>
          <a:xfrm>
            <a:off x="5327128" y="3211965"/>
            <a:ext cx="314662" cy="358099"/>
            <a:chOff x="-54401725" y="3590375"/>
            <a:chExt cx="279625" cy="318225"/>
          </a:xfrm>
        </p:grpSpPr>
        <p:sp>
          <p:nvSpPr>
            <p:cNvPr id="7925" name="Google Shape;7925;p8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2"/>
          <p:cNvGrpSpPr/>
          <p:nvPr/>
        </p:nvGrpSpPr>
        <p:grpSpPr>
          <a:xfrm>
            <a:off x="5324920" y="3675538"/>
            <a:ext cx="319079" cy="358099"/>
            <a:chOff x="-54403300" y="3982600"/>
            <a:chExt cx="283550" cy="318225"/>
          </a:xfrm>
        </p:grpSpPr>
        <p:sp>
          <p:nvSpPr>
            <p:cNvPr id="7932" name="Google Shape;7932;p8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2"/>
          <p:cNvGrpSpPr/>
          <p:nvPr/>
        </p:nvGrpSpPr>
        <p:grpSpPr>
          <a:xfrm>
            <a:off x="7512313" y="2736772"/>
            <a:ext cx="356298" cy="356973"/>
            <a:chOff x="-52458650" y="3194400"/>
            <a:chExt cx="316625" cy="317225"/>
          </a:xfrm>
        </p:grpSpPr>
        <p:sp>
          <p:nvSpPr>
            <p:cNvPr id="7938" name="Google Shape;7938;p8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2"/>
          <p:cNvGrpSpPr/>
          <p:nvPr/>
        </p:nvGrpSpPr>
        <p:grpSpPr>
          <a:xfrm>
            <a:off x="4881188" y="2741864"/>
            <a:ext cx="314662" cy="358971"/>
            <a:chOff x="-54793175" y="3198925"/>
            <a:chExt cx="279625" cy="319000"/>
          </a:xfrm>
        </p:grpSpPr>
        <p:sp>
          <p:nvSpPr>
            <p:cNvPr id="7947" name="Google Shape;7947;p8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2"/>
          <p:cNvGrpSpPr/>
          <p:nvPr/>
        </p:nvGrpSpPr>
        <p:grpSpPr>
          <a:xfrm>
            <a:off x="7521611" y="3205748"/>
            <a:ext cx="337703" cy="357845"/>
            <a:chOff x="-52450000" y="3584850"/>
            <a:chExt cx="300100" cy="318000"/>
          </a:xfrm>
        </p:grpSpPr>
        <p:sp>
          <p:nvSpPr>
            <p:cNvPr id="7955" name="Google Shape;7955;p8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2"/>
          <p:cNvGrpSpPr/>
          <p:nvPr/>
        </p:nvGrpSpPr>
        <p:grpSpPr>
          <a:xfrm>
            <a:off x="7533131" y="3670221"/>
            <a:ext cx="314662" cy="357226"/>
            <a:chOff x="-52440550" y="3977875"/>
            <a:chExt cx="279625" cy="317450"/>
          </a:xfrm>
        </p:grpSpPr>
        <p:sp>
          <p:nvSpPr>
            <p:cNvPr id="7963" name="Google Shape;7963;p8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2"/>
          <p:cNvGrpSpPr/>
          <p:nvPr/>
        </p:nvGrpSpPr>
        <p:grpSpPr>
          <a:xfrm>
            <a:off x="6645066" y="4126427"/>
            <a:ext cx="314662" cy="358999"/>
            <a:chOff x="-51623775" y="3584850"/>
            <a:chExt cx="279625" cy="319025"/>
          </a:xfrm>
        </p:grpSpPr>
        <p:sp>
          <p:nvSpPr>
            <p:cNvPr id="7972" name="Google Shape;7972;p8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1" name="Google Shape;7981;p82"/>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82" name="Google Shape;7982;p82"/>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86" name="Shape 7986"/>
        <p:cNvGrpSpPr/>
        <p:nvPr/>
      </p:nvGrpSpPr>
      <p:grpSpPr>
        <a:xfrm>
          <a:off x="0" y="0"/>
          <a:ext cx="0" cy="0"/>
          <a:chOff x="0" y="0"/>
          <a:chExt cx="0" cy="0"/>
        </a:xfrm>
      </p:grpSpPr>
      <p:grpSp>
        <p:nvGrpSpPr>
          <p:cNvPr id="7987" name="Google Shape;7987;p83"/>
          <p:cNvGrpSpPr/>
          <p:nvPr/>
        </p:nvGrpSpPr>
        <p:grpSpPr>
          <a:xfrm>
            <a:off x="885675" y="1386849"/>
            <a:ext cx="276003" cy="357300"/>
            <a:chOff x="-50469125" y="3183175"/>
            <a:chExt cx="233150" cy="301825"/>
          </a:xfrm>
        </p:grpSpPr>
        <p:sp>
          <p:nvSpPr>
            <p:cNvPr id="7988" name="Google Shape;7988;p8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3"/>
          <p:cNvGrpSpPr/>
          <p:nvPr/>
        </p:nvGrpSpPr>
        <p:grpSpPr>
          <a:xfrm>
            <a:off x="845574" y="1822251"/>
            <a:ext cx="356205" cy="355288"/>
            <a:chOff x="-50504575" y="3550975"/>
            <a:chExt cx="300900" cy="300125"/>
          </a:xfrm>
        </p:grpSpPr>
        <p:sp>
          <p:nvSpPr>
            <p:cNvPr id="7992" name="Google Shape;7992;p8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3"/>
          <p:cNvGrpSpPr/>
          <p:nvPr/>
        </p:nvGrpSpPr>
        <p:grpSpPr>
          <a:xfrm>
            <a:off x="845574" y="2260493"/>
            <a:ext cx="356205" cy="354341"/>
            <a:chOff x="-50503000" y="3921175"/>
            <a:chExt cx="300900" cy="299325"/>
          </a:xfrm>
        </p:grpSpPr>
        <p:sp>
          <p:nvSpPr>
            <p:cNvPr id="7997" name="Google Shape;7997;p8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3"/>
          <p:cNvGrpSpPr/>
          <p:nvPr/>
        </p:nvGrpSpPr>
        <p:grpSpPr>
          <a:xfrm>
            <a:off x="3049627" y="1406411"/>
            <a:ext cx="355258" cy="356205"/>
            <a:chOff x="-48630025" y="3199700"/>
            <a:chExt cx="300100" cy="300900"/>
          </a:xfrm>
        </p:grpSpPr>
        <p:sp>
          <p:nvSpPr>
            <p:cNvPr id="8003" name="Google Shape;8003;p8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3"/>
          <p:cNvGrpSpPr/>
          <p:nvPr/>
        </p:nvGrpSpPr>
        <p:grpSpPr>
          <a:xfrm>
            <a:off x="3049627" y="1843707"/>
            <a:ext cx="355258" cy="355258"/>
            <a:chOff x="-48630025" y="3569100"/>
            <a:chExt cx="300100" cy="300100"/>
          </a:xfrm>
        </p:grpSpPr>
        <p:sp>
          <p:nvSpPr>
            <p:cNvPr id="8007" name="Google Shape;8007;p8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3"/>
          <p:cNvGrpSpPr/>
          <p:nvPr/>
        </p:nvGrpSpPr>
        <p:grpSpPr>
          <a:xfrm>
            <a:off x="3050101" y="2281003"/>
            <a:ext cx="354311" cy="353394"/>
            <a:chOff x="-48629225" y="3938500"/>
            <a:chExt cx="299300" cy="298525"/>
          </a:xfrm>
        </p:grpSpPr>
        <p:sp>
          <p:nvSpPr>
            <p:cNvPr id="8018" name="Google Shape;8018;p8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3"/>
          <p:cNvGrpSpPr/>
          <p:nvPr/>
        </p:nvGrpSpPr>
        <p:grpSpPr>
          <a:xfrm>
            <a:off x="1785504" y="2752344"/>
            <a:ext cx="311458" cy="354341"/>
            <a:chOff x="-46762575" y="3200500"/>
            <a:chExt cx="263100" cy="299325"/>
          </a:xfrm>
        </p:grpSpPr>
        <p:sp>
          <p:nvSpPr>
            <p:cNvPr id="8023" name="Google Shape;8023;p8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3"/>
          <p:cNvGrpSpPr/>
          <p:nvPr/>
        </p:nvGrpSpPr>
        <p:grpSpPr>
          <a:xfrm>
            <a:off x="1763589" y="3211066"/>
            <a:ext cx="355288" cy="312375"/>
            <a:chOff x="-46779900" y="3588000"/>
            <a:chExt cx="300125" cy="263875"/>
          </a:xfrm>
        </p:grpSpPr>
        <p:sp>
          <p:nvSpPr>
            <p:cNvPr id="8029" name="Google Shape;8029;p8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3"/>
          <p:cNvGrpSpPr/>
          <p:nvPr/>
        </p:nvGrpSpPr>
        <p:grpSpPr>
          <a:xfrm>
            <a:off x="1764062" y="3625988"/>
            <a:ext cx="354341" cy="353394"/>
            <a:chOff x="-46779100" y="3938500"/>
            <a:chExt cx="299325" cy="298525"/>
          </a:xfrm>
        </p:grpSpPr>
        <p:sp>
          <p:nvSpPr>
            <p:cNvPr id="8034" name="Google Shape;8034;p8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3"/>
          <p:cNvGrpSpPr/>
          <p:nvPr/>
        </p:nvGrpSpPr>
        <p:grpSpPr>
          <a:xfrm>
            <a:off x="3971800" y="2758855"/>
            <a:ext cx="355258" cy="355288"/>
            <a:chOff x="-44924250" y="3206000"/>
            <a:chExt cx="300100" cy="300125"/>
          </a:xfrm>
        </p:grpSpPr>
        <p:sp>
          <p:nvSpPr>
            <p:cNvPr id="8037" name="Google Shape;8037;p8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3"/>
          <p:cNvGrpSpPr/>
          <p:nvPr/>
        </p:nvGrpSpPr>
        <p:grpSpPr>
          <a:xfrm>
            <a:off x="1286286" y="1386849"/>
            <a:ext cx="355258" cy="355258"/>
            <a:chOff x="-50134375" y="3183175"/>
            <a:chExt cx="300100" cy="300100"/>
          </a:xfrm>
        </p:grpSpPr>
        <p:sp>
          <p:nvSpPr>
            <p:cNvPr id="8043" name="Google Shape;8043;p8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3"/>
          <p:cNvGrpSpPr/>
          <p:nvPr/>
        </p:nvGrpSpPr>
        <p:grpSpPr>
          <a:xfrm>
            <a:off x="1286286" y="1822251"/>
            <a:ext cx="355258" cy="355288"/>
            <a:chOff x="-50134375" y="3550975"/>
            <a:chExt cx="300100" cy="300125"/>
          </a:xfrm>
        </p:grpSpPr>
        <p:sp>
          <p:nvSpPr>
            <p:cNvPr id="8054" name="Google Shape;8054;p8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3"/>
          <p:cNvGrpSpPr/>
          <p:nvPr/>
        </p:nvGrpSpPr>
        <p:grpSpPr>
          <a:xfrm>
            <a:off x="1286286" y="2259783"/>
            <a:ext cx="355258" cy="355051"/>
            <a:chOff x="-50134375" y="3920575"/>
            <a:chExt cx="300100" cy="299925"/>
          </a:xfrm>
        </p:grpSpPr>
        <p:sp>
          <p:nvSpPr>
            <p:cNvPr id="8057" name="Google Shape;8057;p8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3"/>
          <p:cNvGrpSpPr/>
          <p:nvPr/>
        </p:nvGrpSpPr>
        <p:grpSpPr>
          <a:xfrm>
            <a:off x="3497010" y="1407358"/>
            <a:ext cx="357123" cy="355258"/>
            <a:chOff x="-48262200" y="3200500"/>
            <a:chExt cx="301675" cy="300100"/>
          </a:xfrm>
        </p:grpSpPr>
        <p:sp>
          <p:nvSpPr>
            <p:cNvPr id="8061" name="Google Shape;8061;p8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3"/>
          <p:cNvGrpSpPr/>
          <p:nvPr/>
        </p:nvGrpSpPr>
        <p:grpSpPr>
          <a:xfrm>
            <a:off x="3526383" y="1844447"/>
            <a:ext cx="298377" cy="354519"/>
            <a:chOff x="-48233050" y="3569725"/>
            <a:chExt cx="252050" cy="299475"/>
          </a:xfrm>
        </p:grpSpPr>
        <p:sp>
          <p:nvSpPr>
            <p:cNvPr id="8071" name="Google Shape;8071;p8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3"/>
          <p:cNvGrpSpPr/>
          <p:nvPr/>
        </p:nvGrpSpPr>
        <p:grpSpPr>
          <a:xfrm>
            <a:off x="3550148" y="2278191"/>
            <a:ext cx="250847" cy="358070"/>
            <a:chOff x="-48216525" y="3936125"/>
            <a:chExt cx="211900" cy="302475"/>
          </a:xfrm>
        </p:grpSpPr>
        <p:sp>
          <p:nvSpPr>
            <p:cNvPr id="8075" name="Google Shape;8075;p8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3"/>
          <p:cNvGrpSpPr/>
          <p:nvPr/>
        </p:nvGrpSpPr>
        <p:grpSpPr>
          <a:xfrm>
            <a:off x="2205866" y="2753261"/>
            <a:ext cx="355258" cy="355288"/>
            <a:chOff x="-46410500" y="3201275"/>
            <a:chExt cx="300100" cy="300125"/>
          </a:xfrm>
        </p:grpSpPr>
        <p:sp>
          <p:nvSpPr>
            <p:cNvPr id="8080" name="Google Shape;8080;p8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3"/>
          <p:cNvGrpSpPr/>
          <p:nvPr/>
        </p:nvGrpSpPr>
        <p:grpSpPr>
          <a:xfrm>
            <a:off x="2205866" y="3188692"/>
            <a:ext cx="355258" cy="356205"/>
            <a:chOff x="-46409700" y="3569100"/>
            <a:chExt cx="300100" cy="300900"/>
          </a:xfrm>
        </p:grpSpPr>
        <p:sp>
          <p:nvSpPr>
            <p:cNvPr id="8086" name="Google Shape;8086;p8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3"/>
          <p:cNvGrpSpPr/>
          <p:nvPr/>
        </p:nvGrpSpPr>
        <p:grpSpPr>
          <a:xfrm>
            <a:off x="2193747" y="3624124"/>
            <a:ext cx="379497" cy="358070"/>
            <a:chOff x="-46422300" y="3936925"/>
            <a:chExt cx="320575" cy="302475"/>
          </a:xfrm>
        </p:grpSpPr>
        <p:sp>
          <p:nvSpPr>
            <p:cNvPr id="8092" name="Google Shape;8092;p8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3"/>
          <p:cNvGrpSpPr/>
          <p:nvPr/>
        </p:nvGrpSpPr>
        <p:grpSpPr>
          <a:xfrm>
            <a:off x="3971326" y="3178452"/>
            <a:ext cx="356205" cy="355258"/>
            <a:chOff x="-44914800" y="3560450"/>
            <a:chExt cx="300900" cy="300100"/>
          </a:xfrm>
        </p:grpSpPr>
        <p:sp>
          <p:nvSpPr>
            <p:cNvPr id="8095" name="Google Shape;8095;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3"/>
          <p:cNvGrpSpPr/>
          <p:nvPr/>
        </p:nvGrpSpPr>
        <p:grpSpPr>
          <a:xfrm>
            <a:off x="1726378" y="1387086"/>
            <a:ext cx="354311" cy="354104"/>
            <a:chOff x="-49764975" y="3183375"/>
            <a:chExt cx="299300" cy="299125"/>
          </a:xfrm>
        </p:grpSpPr>
        <p:sp>
          <p:nvSpPr>
            <p:cNvPr id="8101" name="Google Shape;8101;p8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3"/>
          <p:cNvGrpSpPr/>
          <p:nvPr/>
        </p:nvGrpSpPr>
        <p:grpSpPr>
          <a:xfrm>
            <a:off x="1726378" y="1822547"/>
            <a:ext cx="354311" cy="355909"/>
            <a:chOff x="-49764975" y="3551225"/>
            <a:chExt cx="299300" cy="300650"/>
          </a:xfrm>
        </p:grpSpPr>
        <p:sp>
          <p:nvSpPr>
            <p:cNvPr id="8111" name="Google Shape;8111;p8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3"/>
          <p:cNvGrpSpPr/>
          <p:nvPr/>
        </p:nvGrpSpPr>
        <p:grpSpPr>
          <a:xfrm>
            <a:off x="1724040" y="2259310"/>
            <a:ext cx="358987" cy="355525"/>
            <a:chOff x="-49766550" y="3920175"/>
            <a:chExt cx="303250" cy="300325"/>
          </a:xfrm>
        </p:grpSpPr>
        <p:sp>
          <p:nvSpPr>
            <p:cNvPr id="8123" name="Google Shape;8123;p8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3"/>
          <p:cNvGrpSpPr/>
          <p:nvPr/>
        </p:nvGrpSpPr>
        <p:grpSpPr>
          <a:xfrm>
            <a:off x="3939571" y="1407358"/>
            <a:ext cx="357123" cy="354341"/>
            <a:chOff x="-47892800" y="3200500"/>
            <a:chExt cx="301675" cy="299325"/>
          </a:xfrm>
        </p:grpSpPr>
        <p:sp>
          <p:nvSpPr>
            <p:cNvPr id="8128" name="Google Shape;8128;p8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3"/>
          <p:cNvGrpSpPr/>
          <p:nvPr/>
        </p:nvGrpSpPr>
        <p:grpSpPr>
          <a:xfrm>
            <a:off x="4003437" y="1843707"/>
            <a:ext cx="229391" cy="355258"/>
            <a:chOff x="-47839250" y="3569100"/>
            <a:chExt cx="193775" cy="300100"/>
          </a:xfrm>
        </p:grpSpPr>
        <p:sp>
          <p:nvSpPr>
            <p:cNvPr id="8135" name="Google Shape;8135;p8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3"/>
          <p:cNvGrpSpPr/>
          <p:nvPr/>
        </p:nvGrpSpPr>
        <p:grpSpPr>
          <a:xfrm>
            <a:off x="3940503" y="2280056"/>
            <a:ext cx="355258" cy="356205"/>
            <a:chOff x="-47892800" y="3937700"/>
            <a:chExt cx="300100" cy="300900"/>
          </a:xfrm>
        </p:grpSpPr>
        <p:sp>
          <p:nvSpPr>
            <p:cNvPr id="8142" name="Google Shape;8142;p8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3"/>
          <p:cNvGrpSpPr/>
          <p:nvPr/>
        </p:nvGrpSpPr>
        <p:grpSpPr>
          <a:xfrm>
            <a:off x="2645798" y="2773770"/>
            <a:ext cx="355258" cy="311458"/>
            <a:chOff x="-46042675" y="3218600"/>
            <a:chExt cx="300100" cy="263100"/>
          </a:xfrm>
        </p:grpSpPr>
        <p:sp>
          <p:nvSpPr>
            <p:cNvPr id="8151" name="Google Shape;8151;p8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3"/>
          <p:cNvGrpSpPr/>
          <p:nvPr/>
        </p:nvGrpSpPr>
        <p:grpSpPr>
          <a:xfrm>
            <a:off x="2645798" y="3188219"/>
            <a:ext cx="355258" cy="323118"/>
            <a:chOff x="-46042675" y="3568700"/>
            <a:chExt cx="300100" cy="272950"/>
          </a:xfrm>
        </p:grpSpPr>
        <p:sp>
          <p:nvSpPr>
            <p:cNvPr id="8158" name="Google Shape;8158;p8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3"/>
          <p:cNvGrpSpPr/>
          <p:nvPr/>
        </p:nvGrpSpPr>
        <p:grpSpPr>
          <a:xfrm>
            <a:off x="2687749" y="3625189"/>
            <a:ext cx="271357" cy="356057"/>
            <a:chOff x="-46007225" y="3937825"/>
            <a:chExt cx="229225" cy="300775"/>
          </a:xfrm>
        </p:grpSpPr>
        <p:sp>
          <p:nvSpPr>
            <p:cNvPr id="8163" name="Google Shape;8163;p8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3"/>
          <p:cNvGrpSpPr/>
          <p:nvPr/>
        </p:nvGrpSpPr>
        <p:grpSpPr>
          <a:xfrm>
            <a:off x="3993241" y="3615275"/>
            <a:ext cx="312375" cy="357596"/>
            <a:chOff x="-44895900" y="3929450"/>
            <a:chExt cx="263875" cy="302075"/>
          </a:xfrm>
        </p:grpSpPr>
        <p:sp>
          <p:nvSpPr>
            <p:cNvPr id="8174" name="Google Shape;8174;p8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3"/>
          <p:cNvGrpSpPr/>
          <p:nvPr/>
        </p:nvGrpSpPr>
        <p:grpSpPr>
          <a:xfrm>
            <a:off x="2167060" y="1398036"/>
            <a:ext cx="356205" cy="332885"/>
            <a:chOff x="-49397175" y="3192625"/>
            <a:chExt cx="300900" cy="281200"/>
          </a:xfrm>
        </p:grpSpPr>
        <p:sp>
          <p:nvSpPr>
            <p:cNvPr id="8181" name="Google Shape;8181;p8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3"/>
          <p:cNvGrpSpPr/>
          <p:nvPr/>
        </p:nvGrpSpPr>
        <p:grpSpPr>
          <a:xfrm>
            <a:off x="2193163" y="1822251"/>
            <a:ext cx="304000" cy="356205"/>
            <a:chOff x="-49375900" y="3550975"/>
            <a:chExt cx="256800" cy="300900"/>
          </a:xfrm>
        </p:grpSpPr>
        <p:sp>
          <p:nvSpPr>
            <p:cNvPr id="8189" name="Google Shape;8189;p8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3"/>
          <p:cNvGrpSpPr/>
          <p:nvPr/>
        </p:nvGrpSpPr>
        <p:grpSpPr>
          <a:xfrm>
            <a:off x="2188516" y="2259546"/>
            <a:ext cx="313293" cy="356205"/>
            <a:chOff x="-49378250" y="3920375"/>
            <a:chExt cx="264650" cy="300900"/>
          </a:xfrm>
        </p:grpSpPr>
        <p:sp>
          <p:nvSpPr>
            <p:cNvPr id="8201" name="Google Shape;8201;p8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3"/>
          <p:cNvGrpSpPr/>
          <p:nvPr/>
        </p:nvGrpSpPr>
        <p:grpSpPr>
          <a:xfrm>
            <a:off x="907504" y="2752344"/>
            <a:ext cx="312375" cy="357123"/>
            <a:chOff x="-47505300" y="3200500"/>
            <a:chExt cx="263875" cy="301675"/>
          </a:xfrm>
        </p:grpSpPr>
        <p:sp>
          <p:nvSpPr>
            <p:cNvPr id="8209" name="Google Shape;8209;p8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3"/>
          <p:cNvGrpSpPr/>
          <p:nvPr/>
        </p:nvGrpSpPr>
        <p:grpSpPr>
          <a:xfrm>
            <a:off x="885604" y="3188692"/>
            <a:ext cx="356176" cy="355051"/>
            <a:chOff x="-47524975" y="3569100"/>
            <a:chExt cx="300875" cy="299925"/>
          </a:xfrm>
        </p:grpSpPr>
        <p:sp>
          <p:nvSpPr>
            <p:cNvPr id="8223" name="Google Shape;8223;p8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3"/>
          <p:cNvGrpSpPr/>
          <p:nvPr/>
        </p:nvGrpSpPr>
        <p:grpSpPr>
          <a:xfrm>
            <a:off x="886062" y="3667954"/>
            <a:ext cx="355258" cy="270410"/>
            <a:chOff x="-47523400" y="3973950"/>
            <a:chExt cx="300100" cy="228425"/>
          </a:xfrm>
        </p:grpSpPr>
        <p:sp>
          <p:nvSpPr>
            <p:cNvPr id="8229" name="Google Shape;8229;p8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83"/>
          <p:cNvGrpSpPr/>
          <p:nvPr/>
        </p:nvGrpSpPr>
        <p:grpSpPr>
          <a:xfrm>
            <a:off x="3091183" y="2750953"/>
            <a:ext cx="354341" cy="357596"/>
            <a:chOff x="-45673275" y="3199325"/>
            <a:chExt cx="299325" cy="302075"/>
          </a:xfrm>
        </p:grpSpPr>
        <p:sp>
          <p:nvSpPr>
            <p:cNvPr id="8235" name="Google Shape;8235;p8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3"/>
          <p:cNvGrpSpPr/>
          <p:nvPr/>
        </p:nvGrpSpPr>
        <p:grpSpPr>
          <a:xfrm>
            <a:off x="3090251" y="3209202"/>
            <a:ext cx="356205" cy="314240"/>
            <a:chOff x="-45674075" y="3586425"/>
            <a:chExt cx="300900" cy="265450"/>
          </a:xfrm>
        </p:grpSpPr>
        <p:sp>
          <p:nvSpPr>
            <p:cNvPr id="8239" name="Google Shape;8239;p8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3"/>
          <p:cNvGrpSpPr/>
          <p:nvPr/>
        </p:nvGrpSpPr>
        <p:grpSpPr>
          <a:xfrm>
            <a:off x="3091183" y="3625041"/>
            <a:ext cx="354341" cy="356205"/>
            <a:chOff x="-45673275" y="3937700"/>
            <a:chExt cx="299325" cy="300900"/>
          </a:xfrm>
        </p:grpSpPr>
        <p:sp>
          <p:nvSpPr>
            <p:cNvPr id="8242" name="Google Shape;8242;p8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3"/>
          <p:cNvGrpSpPr/>
          <p:nvPr/>
        </p:nvGrpSpPr>
        <p:grpSpPr>
          <a:xfrm>
            <a:off x="2205349" y="4117825"/>
            <a:ext cx="356205" cy="356205"/>
            <a:chOff x="-44512325" y="3176075"/>
            <a:chExt cx="300900" cy="300900"/>
          </a:xfrm>
        </p:grpSpPr>
        <p:sp>
          <p:nvSpPr>
            <p:cNvPr id="8249" name="Google Shape;8249;p8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3"/>
          <p:cNvGrpSpPr/>
          <p:nvPr/>
        </p:nvGrpSpPr>
        <p:grpSpPr>
          <a:xfrm>
            <a:off x="2608689" y="1386849"/>
            <a:ext cx="354341" cy="354341"/>
            <a:chOff x="-49027775" y="3183175"/>
            <a:chExt cx="299325" cy="299325"/>
          </a:xfrm>
        </p:grpSpPr>
        <p:sp>
          <p:nvSpPr>
            <p:cNvPr id="8253" name="Google Shape;8253;p8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83"/>
          <p:cNvGrpSpPr/>
          <p:nvPr/>
        </p:nvGrpSpPr>
        <p:grpSpPr>
          <a:xfrm>
            <a:off x="2608230" y="1822251"/>
            <a:ext cx="355258" cy="357152"/>
            <a:chOff x="-49027775" y="3550975"/>
            <a:chExt cx="300100" cy="301700"/>
          </a:xfrm>
        </p:grpSpPr>
        <p:sp>
          <p:nvSpPr>
            <p:cNvPr id="8258" name="Google Shape;8258;p8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3"/>
          <p:cNvGrpSpPr/>
          <p:nvPr/>
        </p:nvGrpSpPr>
        <p:grpSpPr>
          <a:xfrm>
            <a:off x="2606306" y="2259310"/>
            <a:ext cx="359106" cy="355525"/>
            <a:chOff x="-49031025" y="3920175"/>
            <a:chExt cx="303350" cy="300325"/>
          </a:xfrm>
        </p:grpSpPr>
        <p:sp>
          <p:nvSpPr>
            <p:cNvPr id="8269" name="Google Shape;8269;p8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3"/>
          <p:cNvGrpSpPr/>
          <p:nvPr/>
        </p:nvGrpSpPr>
        <p:grpSpPr>
          <a:xfrm>
            <a:off x="1322411" y="2752344"/>
            <a:ext cx="356176" cy="354341"/>
            <a:chOff x="-47155575" y="3200500"/>
            <a:chExt cx="300875" cy="299325"/>
          </a:xfrm>
        </p:grpSpPr>
        <p:sp>
          <p:nvSpPr>
            <p:cNvPr id="8276" name="Google Shape;8276;p8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3"/>
          <p:cNvGrpSpPr/>
          <p:nvPr/>
        </p:nvGrpSpPr>
        <p:grpSpPr>
          <a:xfrm>
            <a:off x="1322870" y="3188692"/>
            <a:ext cx="355258" cy="355258"/>
            <a:chOff x="-47154800" y="3569100"/>
            <a:chExt cx="300100" cy="300100"/>
          </a:xfrm>
        </p:grpSpPr>
        <p:sp>
          <p:nvSpPr>
            <p:cNvPr id="8283" name="Google Shape;8283;p8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3"/>
          <p:cNvGrpSpPr/>
          <p:nvPr/>
        </p:nvGrpSpPr>
        <p:grpSpPr>
          <a:xfrm>
            <a:off x="1323343" y="3626905"/>
            <a:ext cx="354311" cy="353423"/>
            <a:chOff x="-47154000" y="3939275"/>
            <a:chExt cx="299300" cy="298550"/>
          </a:xfrm>
        </p:grpSpPr>
        <p:sp>
          <p:nvSpPr>
            <p:cNvPr id="8290" name="Google Shape;8290;p8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3"/>
          <p:cNvGrpSpPr/>
          <p:nvPr/>
        </p:nvGrpSpPr>
        <p:grpSpPr>
          <a:xfrm>
            <a:off x="3548633" y="2752344"/>
            <a:ext cx="312375" cy="354341"/>
            <a:chOff x="-45286550" y="3200500"/>
            <a:chExt cx="263875" cy="299325"/>
          </a:xfrm>
        </p:grpSpPr>
        <p:sp>
          <p:nvSpPr>
            <p:cNvPr id="8295" name="Google Shape;8295;p8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3"/>
          <p:cNvGrpSpPr/>
          <p:nvPr/>
        </p:nvGrpSpPr>
        <p:grpSpPr>
          <a:xfrm>
            <a:off x="3548633" y="3189639"/>
            <a:ext cx="312375" cy="354311"/>
            <a:chOff x="-45286550" y="3569900"/>
            <a:chExt cx="263875" cy="299300"/>
          </a:xfrm>
        </p:grpSpPr>
        <p:sp>
          <p:nvSpPr>
            <p:cNvPr id="8299" name="Google Shape;8299;p8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3"/>
          <p:cNvGrpSpPr/>
          <p:nvPr/>
        </p:nvGrpSpPr>
        <p:grpSpPr>
          <a:xfrm>
            <a:off x="3559820" y="3625988"/>
            <a:ext cx="290001" cy="355258"/>
            <a:chOff x="-45277900" y="3938500"/>
            <a:chExt cx="244975" cy="300100"/>
          </a:xfrm>
        </p:grpSpPr>
        <p:sp>
          <p:nvSpPr>
            <p:cNvPr id="8306" name="Google Shape;8306;p8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3"/>
          <p:cNvGrpSpPr/>
          <p:nvPr/>
        </p:nvGrpSpPr>
        <p:grpSpPr>
          <a:xfrm>
            <a:off x="2645769" y="4095090"/>
            <a:ext cx="355258" cy="355258"/>
            <a:chOff x="-44502875" y="3576975"/>
            <a:chExt cx="300100" cy="300100"/>
          </a:xfrm>
        </p:grpSpPr>
        <p:sp>
          <p:nvSpPr>
            <p:cNvPr id="8311" name="Google Shape;8311;p8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3"/>
          <p:cNvGrpSpPr/>
          <p:nvPr/>
        </p:nvGrpSpPr>
        <p:grpSpPr>
          <a:xfrm>
            <a:off x="4858981" y="1820745"/>
            <a:ext cx="356196" cy="354670"/>
            <a:chOff x="-13946200" y="3647075"/>
            <a:chExt cx="353650" cy="352100"/>
          </a:xfrm>
        </p:grpSpPr>
        <p:sp>
          <p:nvSpPr>
            <p:cNvPr id="8315" name="Google Shape;8315;p8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3"/>
          <p:cNvGrpSpPr/>
          <p:nvPr/>
        </p:nvGrpSpPr>
        <p:grpSpPr>
          <a:xfrm>
            <a:off x="6642374" y="1380228"/>
            <a:ext cx="357002" cy="354267"/>
            <a:chOff x="-12163025" y="3214275"/>
            <a:chExt cx="354450" cy="351700"/>
          </a:xfrm>
        </p:grpSpPr>
        <p:sp>
          <p:nvSpPr>
            <p:cNvPr id="8322" name="Google Shape;8322;p8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3"/>
          <p:cNvGrpSpPr/>
          <p:nvPr/>
        </p:nvGrpSpPr>
        <p:grpSpPr>
          <a:xfrm>
            <a:off x="6643154" y="1819965"/>
            <a:ext cx="355441" cy="356232"/>
            <a:chOff x="-12160675" y="3647875"/>
            <a:chExt cx="352900" cy="353650"/>
          </a:xfrm>
        </p:grpSpPr>
        <p:sp>
          <p:nvSpPr>
            <p:cNvPr id="8326" name="Google Shape;8326;p8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3"/>
          <p:cNvGrpSpPr/>
          <p:nvPr/>
        </p:nvGrpSpPr>
        <p:grpSpPr>
          <a:xfrm>
            <a:off x="6653870" y="2264421"/>
            <a:ext cx="354635" cy="356232"/>
            <a:chOff x="-12160675" y="4081850"/>
            <a:chExt cx="352100" cy="353650"/>
          </a:xfrm>
        </p:grpSpPr>
        <p:sp>
          <p:nvSpPr>
            <p:cNvPr id="8334" name="Google Shape;8334;p8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3"/>
          <p:cNvGrpSpPr/>
          <p:nvPr/>
        </p:nvGrpSpPr>
        <p:grpSpPr>
          <a:xfrm>
            <a:off x="4858836" y="2738864"/>
            <a:ext cx="355416" cy="355652"/>
            <a:chOff x="-10391650" y="3180600"/>
            <a:chExt cx="352875" cy="353075"/>
          </a:xfrm>
        </p:grpSpPr>
        <p:sp>
          <p:nvSpPr>
            <p:cNvPr id="8341" name="Google Shape;8341;p8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83"/>
          <p:cNvGrpSpPr/>
          <p:nvPr/>
        </p:nvGrpSpPr>
        <p:grpSpPr>
          <a:xfrm>
            <a:off x="4858835" y="3215662"/>
            <a:ext cx="354635" cy="353890"/>
            <a:chOff x="-10390875" y="3616350"/>
            <a:chExt cx="352100" cy="351325"/>
          </a:xfrm>
        </p:grpSpPr>
        <p:sp>
          <p:nvSpPr>
            <p:cNvPr id="8348" name="Google Shape;8348;p8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3"/>
          <p:cNvGrpSpPr/>
          <p:nvPr/>
        </p:nvGrpSpPr>
        <p:grpSpPr>
          <a:xfrm>
            <a:off x="7525810" y="2740327"/>
            <a:ext cx="312585" cy="354670"/>
            <a:chOff x="-10370400" y="4049550"/>
            <a:chExt cx="310350" cy="352100"/>
          </a:xfrm>
        </p:grpSpPr>
        <p:sp>
          <p:nvSpPr>
            <p:cNvPr id="8352" name="Google Shape;8352;p8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3"/>
          <p:cNvGrpSpPr/>
          <p:nvPr/>
        </p:nvGrpSpPr>
        <p:grpSpPr>
          <a:xfrm>
            <a:off x="6630066" y="2739268"/>
            <a:ext cx="379236" cy="354847"/>
            <a:chOff x="-8674650" y="3210975"/>
            <a:chExt cx="376525" cy="352275"/>
          </a:xfrm>
        </p:grpSpPr>
        <p:sp>
          <p:nvSpPr>
            <p:cNvPr id="8358" name="Google Shape;8358;p8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3"/>
          <p:cNvGrpSpPr/>
          <p:nvPr/>
        </p:nvGrpSpPr>
        <p:grpSpPr>
          <a:xfrm>
            <a:off x="5301563" y="1820745"/>
            <a:ext cx="356221" cy="354670"/>
            <a:chOff x="-13512225" y="3647075"/>
            <a:chExt cx="353675" cy="352100"/>
          </a:xfrm>
        </p:grpSpPr>
        <p:sp>
          <p:nvSpPr>
            <p:cNvPr id="8365" name="Google Shape;8365;p8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3"/>
          <p:cNvGrpSpPr/>
          <p:nvPr/>
        </p:nvGrpSpPr>
        <p:grpSpPr>
          <a:xfrm>
            <a:off x="5311876" y="2264811"/>
            <a:ext cx="356221" cy="355451"/>
            <a:chOff x="-13512225" y="4080275"/>
            <a:chExt cx="353675" cy="352875"/>
          </a:xfrm>
        </p:grpSpPr>
        <p:sp>
          <p:nvSpPr>
            <p:cNvPr id="8376" name="Google Shape;8376;p8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3"/>
          <p:cNvGrpSpPr/>
          <p:nvPr/>
        </p:nvGrpSpPr>
        <p:grpSpPr>
          <a:xfrm>
            <a:off x="7084956" y="1412172"/>
            <a:ext cx="356196" cy="290379"/>
            <a:chOff x="-11728250" y="3245400"/>
            <a:chExt cx="353650" cy="288275"/>
          </a:xfrm>
        </p:grpSpPr>
        <p:sp>
          <p:nvSpPr>
            <p:cNvPr id="8388" name="Google Shape;8388;p8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3"/>
          <p:cNvGrpSpPr/>
          <p:nvPr/>
        </p:nvGrpSpPr>
        <p:grpSpPr>
          <a:xfrm>
            <a:off x="7117464" y="2264811"/>
            <a:ext cx="311804" cy="355451"/>
            <a:chOff x="-11703850" y="4081850"/>
            <a:chExt cx="309575" cy="352875"/>
          </a:xfrm>
        </p:grpSpPr>
        <p:sp>
          <p:nvSpPr>
            <p:cNvPr id="8394" name="Google Shape;8394;p8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3"/>
          <p:cNvGrpSpPr/>
          <p:nvPr/>
        </p:nvGrpSpPr>
        <p:grpSpPr>
          <a:xfrm>
            <a:off x="5306120" y="2738964"/>
            <a:ext cx="357002" cy="355451"/>
            <a:chOff x="-9958475" y="3180025"/>
            <a:chExt cx="354450" cy="352875"/>
          </a:xfrm>
        </p:grpSpPr>
        <p:sp>
          <p:nvSpPr>
            <p:cNvPr id="8403" name="Google Shape;8403;p8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3"/>
          <p:cNvGrpSpPr/>
          <p:nvPr/>
        </p:nvGrpSpPr>
        <p:grpSpPr>
          <a:xfrm>
            <a:off x="5315247" y="3214945"/>
            <a:ext cx="337966" cy="355325"/>
            <a:chOff x="-9949025" y="3615575"/>
            <a:chExt cx="335550" cy="352750"/>
          </a:xfrm>
        </p:grpSpPr>
        <p:sp>
          <p:nvSpPr>
            <p:cNvPr id="8407" name="Google Shape;8407;p8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3"/>
          <p:cNvGrpSpPr/>
          <p:nvPr/>
        </p:nvGrpSpPr>
        <p:grpSpPr>
          <a:xfrm>
            <a:off x="7950093" y="2738451"/>
            <a:ext cx="360175" cy="358423"/>
            <a:chOff x="-9961625" y="4048175"/>
            <a:chExt cx="357600" cy="355825"/>
          </a:xfrm>
        </p:grpSpPr>
        <p:sp>
          <p:nvSpPr>
            <p:cNvPr id="8411" name="Google Shape;8411;p8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3"/>
          <p:cNvGrpSpPr/>
          <p:nvPr/>
        </p:nvGrpSpPr>
        <p:grpSpPr>
          <a:xfrm>
            <a:off x="6636814" y="3213963"/>
            <a:ext cx="364959" cy="357289"/>
            <a:chOff x="-8680950" y="3624225"/>
            <a:chExt cx="362350" cy="354700"/>
          </a:xfrm>
        </p:grpSpPr>
        <p:sp>
          <p:nvSpPr>
            <p:cNvPr id="8418" name="Google Shape;8418;p8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3"/>
          <p:cNvGrpSpPr/>
          <p:nvPr/>
        </p:nvGrpSpPr>
        <p:grpSpPr>
          <a:xfrm>
            <a:off x="5773058" y="1379624"/>
            <a:ext cx="313365" cy="355476"/>
            <a:chOff x="-13056975" y="3212300"/>
            <a:chExt cx="311125" cy="352900"/>
          </a:xfrm>
        </p:grpSpPr>
        <p:sp>
          <p:nvSpPr>
            <p:cNvPr id="8425" name="Google Shape;8425;p8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3"/>
          <p:cNvGrpSpPr/>
          <p:nvPr/>
        </p:nvGrpSpPr>
        <p:grpSpPr>
          <a:xfrm>
            <a:off x="5750446" y="1820418"/>
            <a:ext cx="358588" cy="355325"/>
            <a:chOff x="-13077450" y="3647075"/>
            <a:chExt cx="356025" cy="352750"/>
          </a:xfrm>
        </p:grpSpPr>
        <p:sp>
          <p:nvSpPr>
            <p:cNvPr id="8430" name="Google Shape;8430;p8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3"/>
          <p:cNvGrpSpPr/>
          <p:nvPr/>
        </p:nvGrpSpPr>
        <p:grpSpPr>
          <a:xfrm>
            <a:off x="5761552" y="2264018"/>
            <a:ext cx="357002" cy="357037"/>
            <a:chOff x="-13079025" y="4079475"/>
            <a:chExt cx="354450" cy="354450"/>
          </a:xfrm>
        </p:grpSpPr>
        <p:sp>
          <p:nvSpPr>
            <p:cNvPr id="8434" name="Google Shape;8434;p8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3"/>
          <p:cNvGrpSpPr/>
          <p:nvPr/>
        </p:nvGrpSpPr>
        <p:grpSpPr>
          <a:xfrm>
            <a:off x="7534619" y="1380027"/>
            <a:ext cx="356221" cy="354670"/>
            <a:chOff x="-11292700" y="3213875"/>
            <a:chExt cx="353675" cy="352100"/>
          </a:xfrm>
        </p:grpSpPr>
        <p:sp>
          <p:nvSpPr>
            <p:cNvPr id="8439" name="Google Shape;8439;p8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3"/>
          <p:cNvGrpSpPr/>
          <p:nvPr/>
        </p:nvGrpSpPr>
        <p:grpSpPr>
          <a:xfrm>
            <a:off x="7528677" y="1819965"/>
            <a:ext cx="368106" cy="356232"/>
            <a:chOff x="-11299000" y="3647875"/>
            <a:chExt cx="365475" cy="353650"/>
          </a:xfrm>
        </p:grpSpPr>
        <p:sp>
          <p:nvSpPr>
            <p:cNvPr id="8447" name="Google Shape;8447;p8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3"/>
          <p:cNvGrpSpPr/>
          <p:nvPr/>
        </p:nvGrpSpPr>
        <p:grpSpPr>
          <a:xfrm>
            <a:off x="7544139" y="2275916"/>
            <a:ext cx="357808" cy="333240"/>
            <a:chOff x="-11295075" y="4092875"/>
            <a:chExt cx="355250" cy="330825"/>
          </a:xfrm>
        </p:grpSpPr>
        <p:sp>
          <p:nvSpPr>
            <p:cNvPr id="8454" name="Google Shape;8454;p8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3"/>
          <p:cNvGrpSpPr/>
          <p:nvPr/>
        </p:nvGrpSpPr>
        <p:grpSpPr>
          <a:xfrm>
            <a:off x="5769739" y="2738964"/>
            <a:ext cx="312585" cy="355451"/>
            <a:chOff x="-9500075" y="3180800"/>
            <a:chExt cx="310350" cy="352875"/>
          </a:xfrm>
        </p:grpSpPr>
        <p:sp>
          <p:nvSpPr>
            <p:cNvPr id="8460" name="Google Shape;8460;p8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3"/>
          <p:cNvGrpSpPr/>
          <p:nvPr/>
        </p:nvGrpSpPr>
        <p:grpSpPr>
          <a:xfrm>
            <a:off x="5747530" y="3214479"/>
            <a:ext cx="356221" cy="356257"/>
            <a:chOff x="-9523700" y="3614000"/>
            <a:chExt cx="353675" cy="353675"/>
          </a:xfrm>
        </p:grpSpPr>
        <p:sp>
          <p:nvSpPr>
            <p:cNvPr id="8470" name="Google Shape;8470;p8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3"/>
          <p:cNvGrpSpPr/>
          <p:nvPr/>
        </p:nvGrpSpPr>
        <p:grpSpPr>
          <a:xfrm>
            <a:off x="7532481" y="3237121"/>
            <a:ext cx="356221" cy="354670"/>
            <a:chOff x="-9523700" y="4049550"/>
            <a:chExt cx="353675" cy="352100"/>
          </a:xfrm>
        </p:grpSpPr>
        <p:sp>
          <p:nvSpPr>
            <p:cNvPr id="8480" name="Google Shape;8480;p8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3"/>
          <p:cNvGrpSpPr/>
          <p:nvPr/>
        </p:nvGrpSpPr>
        <p:grpSpPr>
          <a:xfrm>
            <a:off x="7088596" y="3237094"/>
            <a:ext cx="357002" cy="311029"/>
            <a:chOff x="-8209150" y="3659675"/>
            <a:chExt cx="354450" cy="308775"/>
          </a:xfrm>
        </p:grpSpPr>
        <p:sp>
          <p:nvSpPr>
            <p:cNvPr id="8488" name="Google Shape;8488;p8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3"/>
          <p:cNvGrpSpPr/>
          <p:nvPr/>
        </p:nvGrpSpPr>
        <p:grpSpPr>
          <a:xfrm>
            <a:off x="6202157" y="2266007"/>
            <a:ext cx="356221" cy="353059"/>
            <a:chOff x="-12643475" y="4081850"/>
            <a:chExt cx="353675" cy="350500"/>
          </a:xfrm>
        </p:grpSpPr>
        <p:sp>
          <p:nvSpPr>
            <p:cNvPr id="8495" name="Google Shape;8495;p8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9" name="Google Shape;8499;p83"/>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0" name="Google Shape;8500;p83"/>
          <p:cNvGrpSpPr/>
          <p:nvPr/>
        </p:nvGrpSpPr>
        <p:grpSpPr>
          <a:xfrm>
            <a:off x="7984757" y="2275916"/>
            <a:ext cx="356221" cy="333240"/>
            <a:chOff x="-10858725" y="4092875"/>
            <a:chExt cx="353675" cy="330825"/>
          </a:xfrm>
        </p:grpSpPr>
        <p:sp>
          <p:nvSpPr>
            <p:cNvPr id="8501" name="Google Shape;8501;p8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3"/>
          <p:cNvGrpSpPr/>
          <p:nvPr/>
        </p:nvGrpSpPr>
        <p:grpSpPr>
          <a:xfrm>
            <a:off x="6243280" y="3214882"/>
            <a:ext cx="252278" cy="355451"/>
            <a:chOff x="-9039300" y="3614000"/>
            <a:chExt cx="250475" cy="352875"/>
          </a:xfrm>
        </p:grpSpPr>
        <p:sp>
          <p:nvSpPr>
            <p:cNvPr id="8508" name="Google Shape;8508;p8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3"/>
          <p:cNvGrpSpPr/>
          <p:nvPr/>
        </p:nvGrpSpPr>
        <p:grpSpPr>
          <a:xfrm>
            <a:off x="7975246" y="3237121"/>
            <a:ext cx="354635" cy="354670"/>
            <a:chOff x="-9088150" y="4049550"/>
            <a:chExt cx="352100" cy="352100"/>
          </a:xfrm>
        </p:grpSpPr>
        <p:sp>
          <p:nvSpPr>
            <p:cNvPr id="8511" name="Google Shape;8511;p8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3"/>
          <p:cNvGrpSpPr/>
          <p:nvPr/>
        </p:nvGrpSpPr>
        <p:grpSpPr>
          <a:xfrm>
            <a:off x="7109610" y="2739354"/>
            <a:ext cx="315757" cy="354670"/>
            <a:chOff x="-8191825" y="3174500"/>
            <a:chExt cx="313500" cy="352100"/>
          </a:xfrm>
        </p:grpSpPr>
        <p:sp>
          <p:nvSpPr>
            <p:cNvPr id="8518" name="Google Shape;8518;p8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3"/>
          <p:cNvGrpSpPr/>
          <p:nvPr/>
        </p:nvGrpSpPr>
        <p:grpSpPr>
          <a:xfrm>
            <a:off x="4858968" y="1379875"/>
            <a:ext cx="356221" cy="354973"/>
            <a:chOff x="-13947000" y="3212800"/>
            <a:chExt cx="353675" cy="352400"/>
          </a:xfrm>
        </p:grpSpPr>
        <p:sp>
          <p:nvSpPr>
            <p:cNvPr id="8522" name="Google Shape;8522;p8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4" name="Google Shape;8524;p83"/>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5" name="Google Shape;8525;p83"/>
          <p:cNvGrpSpPr/>
          <p:nvPr/>
        </p:nvGrpSpPr>
        <p:grpSpPr>
          <a:xfrm>
            <a:off x="5301563" y="1379233"/>
            <a:ext cx="356221" cy="356257"/>
            <a:chOff x="-13512225" y="3211525"/>
            <a:chExt cx="353675" cy="353675"/>
          </a:xfrm>
        </p:grpSpPr>
        <p:sp>
          <p:nvSpPr>
            <p:cNvPr id="8526" name="Google Shape;8526;p8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3"/>
          <p:cNvGrpSpPr/>
          <p:nvPr/>
        </p:nvGrpSpPr>
        <p:grpSpPr>
          <a:xfrm>
            <a:off x="6191845" y="1379624"/>
            <a:ext cx="356221" cy="355476"/>
            <a:chOff x="-12643475" y="3212300"/>
            <a:chExt cx="353675" cy="352900"/>
          </a:xfrm>
        </p:grpSpPr>
        <p:sp>
          <p:nvSpPr>
            <p:cNvPr id="8532" name="Google Shape;8532;p8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3"/>
          <p:cNvGrpSpPr/>
          <p:nvPr/>
        </p:nvGrpSpPr>
        <p:grpSpPr>
          <a:xfrm>
            <a:off x="6191845" y="1831398"/>
            <a:ext cx="356221" cy="333366"/>
            <a:chOff x="-12643475" y="3657325"/>
            <a:chExt cx="353675" cy="330950"/>
          </a:xfrm>
        </p:grpSpPr>
        <p:sp>
          <p:nvSpPr>
            <p:cNvPr id="8542" name="Google Shape;8542;p8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3"/>
          <p:cNvGrpSpPr/>
          <p:nvPr/>
        </p:nvGrpSpPr>
        <p:grpSpPr>
          <a:xfrm>
            <a:off x="7974847" y="1380027"/>
            <a:ext cx="355416" cy="354670"/>
            <a:chOff x="-10857925" y="3213875"/>
            <a:chExt cx="352875" cy="352100"/>
          </a:xfrm>
        </p:grpSpPr>
        <p:sp>
          <p:nvSpPr>
            <p:cNvPr id="8549" name="Google Shape;8549;p8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3"/>
          <p:cNvGrpSpPr/>
          <p:nvPr/>
        </p:nvGrpSpPr>
        <p:grpSpPr>
          <a:xfrm>
            <a:off x="6191762" y="2739455"/>
            <a:ext cx="356096" cy="354469"/>
            <a:chOff x="-9089725" y="3180200"/>
            <a:chExt cx="353550" cy="351900"/>
          </a:xfrm>
        </p:grpSpPr>
        <p:sp>
          <p:nvSpPr>
            <p:cNvPr id="8560" name="Google Shape;8560;p8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3"/>
          <p:cNvGrpSpPr/>
          <p:nvPr/>
        </p:nvGrpSpPr>
        <p:grpSpPr>
          <a:xfrm>
            <a:off x="7083760" y="1819260"/>
            <a:ext cx="358588" cy="357642"/>
            <a:chOff x="7083760" y="1971660"/>
            <a:chExt cx="358588" cy="357642"/>
          </a:xfrm>
        </p:grpSpPr>
        <p:sp>
          <p:nvSpPr>
            <p:cNvPr id="8563" name="Google Shape;8563;p8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5" name="Google Shape;8575;p83"/>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76" name="Google Shape;8576;p83"/>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80" name="Shape 8580"/>
        <p:cNvGrpSpPr/>
        <p:nvPr/>
      </p:nvGrpSpPr>
      <p:grpSpPr>
        <a:xfrm>
          <a:off x="0" y="0"/>
          <a:ext cx="0" cy="0"/>
          <a:chOff x="0" y="0"/>
          <a:chExt cx="0" cy="0"/>
        </a:xfrm>
      </p:grpSpPr>
      <p:sp>
        <p:nvSpPr>
          <p:cNvPr id="8581" name="Google Shape;8581;p8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2" name="Google Shape;8582;p84"/>
          <p:cNvGrpSpPr/>
          <p:nvPr/>
        </p:nvGrpSpPr>
        <p:grpSpPr>
          <a:xfrm>
            <a:off x="748855" y="2243507"/>
            <a:ext cx="452798" cy="449473"/>
            <a:chOff x="-21322300" y="3693325"/>
            <a:chExt cx="306400" cy="304150"/>
          </a:xfrm>
        </p:grpSpPr>
        <p:sp>
          <p:nvSpPr>
            <p:cNvPr id="8583" name="Google Shape;8583;p8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4"/>
          <p:cNvGrpSpPr/>
          <p:nvPr/>
        </p:nvGrpSpPr>
        <p:grpSpPr>
          <a:xfrm>
            <a:off x="748263" y="2810244"/>
            <a:ext cx="453980" cy="422540"/>
            <a:chOff x="-21322300" y="4077125"/>
            <a:chExt cx="307200" cy="285925"/>
          </a:xfrm>
        </p:grpSpPr>
        <p:sp>
          <p:nvSpPr>
            <p:cNvPr id="8588" name="Google Shape;8588;p8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4"/>
          <p:cNvGrpSpPr/>
          <p:nvPr/>
        </p:nvGrpSpPr>
        <p:grpSpPr>
          <a:xfrm>
            <a:off x="3525440" y="1689128"/>
            <a:ext cx="451653" cy="450212"/>
            <a:chOff x="-19394200" y="3333800"/>
            <a:chExt cx="305625" cy="304650"/>
          </a:xfrm>
        </p:grpSpPr>
        <p:sp>
          <p:nvSpPr>
            <p:cNvPr id="8601" name="Google Shape;8601;p8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4"/>
          <p:cNvGrpSpPr/>
          <p:nvPr/>
        </p:nvGrpSpPr>
        <p:grpSpPr>
          <a:xfrm>
            <a:off x="3524276" y="2243580"/>
            <a:ext cx="453980" cy="449325"/>
            <a:chOff x="-19396575" y="3708500"/>
            <a:chExt cx="307200" cy="304050"/>
          </a:xfrm>
        </p:grpSpPr>
        <p:sp>
          <p:nvSpPr>
            <p:cNvPr id="8611" name="Google Shape;8611;p8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84"/>
          <p:cNvGrpSpPr/>
          <p:nvPr/>
        </p:nvGrpSpPr>
        <p:grpSpPr>
          <a:xfrm>
            <a:off x="3518457" y="2796461"/>
            <a:ext cx="465618" cy="450101"/>
            <a:chOff x="-19394200" y="4084200"/>
            <a:chExt cx="315075" cy="304575"/>
          </a:xfrm>
        </p:grpSpPr>
        <p:sp>
          <p:nvSpPr>
            <p:cNvPr id="8615" name="Google Shape;8615;p8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4"/>
          <p:cNvGrpSpPr/>
          <p:nvPr/>
        </p:nvGrpSpPr>
        <p:grpSpPr>
          <a:xfrm>
            <a:off x="6324167" y="1689001"/>
            <a:ext cx="400447" cy="450470"/>
            <a:chOff x="-17526750" y="3309200"/>
            <a:chExt cx="270975" cy="304825"/>
          </a:xfrm>
        </p:grpSpPr>
        <p:sp>
          <p:nvSpPr>
            <p:cNvPr id="8622" name="Google Shape;8622;p8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4"/>
          <p:cNvGrpSpPr/>
          <p:nvPr/>
        </p:nvGrpSpPr>
        <p:grpSpPr>
          <a:xfrm>
            <a:off x="6300319" y="2244173"/>
            <a:ext cx="448143" cy="448143"/>
            <a:chOff x="-17542500" y="3684100"/>
            <a:chExt cx="303250" cy="303250"/>
          </a:xfrm>
        </p:grpSpPr>
        <p:sp>
          <p:nvSpPr>
            <p:cNvPr id="8628" name="Google Shape;8628;p8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4"/>
          <p:cNvGrpSpPr/>
          <p:nvPr/>
        </p:nvGrpSpPr>
        <p:grpSpPr>
          <a:xfrm>
            <a:off x="6299728" y="2810817"/>
            <a:ext cx="449325" cy="421395"/>
            <a:chOff x="-17542500" y="4068450"/>
            <a:chExt cx="304050" cy="285150"/>
          </a:xfrm>
        </p:grpSpPr>
        <p:sp>
          <p:nvSpPr>
            <p:cNvPr id="8636" name="Google Shape;8636;p8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4"/>
          <p:cNvGrpSpPr/>
          <p:nvPr/>
        </p:nvGrpSpPr>
        <p:grpSpPr>
          <a:xfrm>
            <a:off x="3530150" y="3342211"/>
            <a:ext cx="343404" cy="449325"/>
            <a:chOff x="-15652200" y="3335975"/>
            <a:chExt cx="232375" cy="304050"/>
          </a:xfrm>
        </p:grpSpPr>
        <p:sp>
          <p:nvSpPr>
            <p:cNvPr id="8643" name="Google Shape;8643;p8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4"/>
          <p:cNvGrpSpPr/>
          <p:nvPr/>
        </p:nvGrpSpPr>
        <p:grpSpPr>
          <a:xfrm>
            <a:off x="1303491" y="1689573"/>
            <a:ext cx="450470" cy="449325"/>
            <a:chOff x="-20946600" y="3317850"/>
            <a:chExt cx="304825" cy="304050"/>
          </a:xfrm>
        </p:grpSpPr>
        <p:sp>
          <p:nvSpPr>
            <p:cNvPr id="8653" name="Google Shape;8653;p8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4"/>
          <p:cNvGrpSpPr/>
          <p:nvPr/>
        </p:nvGrpSpPr>
        <p:grpSpPr>
          <a:xfrm>
            <a:off x="1304064" y="2243729"/>
            <a:ext cx="449325" cy="449030"/>
            <a:chOff x="-20945825" y="3692175"/>
            <a:chExt cx="304050" cy="303850"/>
          </a:xfrm>
        </p:grpSpPr>
        <p:sp>
          <p:nvSpPr>
            <p:cNvPr id="8657" name="Google Shape;8657;p8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4"/>
          <p:cNvGrpSpPr/>
          <p:nvPr/>
        </p:nvGrpSpPr>
        <p:grpSpPr>
          <a:xfrm>
            <a:off x="1329667" y="2797442"/>
            <a:ext cx="398119" cy="448143"/>
            <a:chOff x="-20930075" y="4066100"/>
            <a:chExt cx="269400" cy="303250"/>
          </a:xfrm>
        </p:grpSpPr>
        <p:sp>
          <p:nvSpPr>
            <p:cNvPr id="8662" name="Google Shape;8662;p8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4"/>
          <p:cNvGrpSpPr/>
          <p:nvPr/>
        </p:nvGrpSpPr>
        <p:grpSpPr>
          <a:xfrm>
            <a:off x="4110888" y="1689848"/>
            <a:ext cx="372516" cy="448771"/>
            <a:chOff x="-18994100" y="3334775"/>
            <a:chExt cx="252075" cy="303675"/>
          </a:xfrm>
        </p:grpSpPr>
        <p:sp>
          <p:nvSpPr>
            <p:cNvPr id="8665" name="Google Shape;8665;p8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4"/>
          <p:cNvGrpSpPr/>
          <p:nvPr/>
        </p:nvGrpSpPr>
        <p:grpSpPr>
          <a:xfrm>
            <a:off x="4125445" y="2244743"/>
            <a:ext cx="343404" cy="446998"/>
            <a:chOff x="-18983850" y="3710075"/>
            <a:chExt cx="232375" cy="302475"/>
          </a:xfrm>
        </p:grpSpPr>
        <p:sp>
          <p:nvSpPr>
            <p:cNvPr id="8670" name="Google Shape;8670;p8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4"/>
          <p:cNvGrpSpPr/>
          <p:nvPr/>
        </p:nvGrpSpPr>
        <p:grpSpPr>
          <a:xfrm>
            <a:off x="4071911" y="2797422"/>
            <a:ext cx="450470" cy="448180"/>
            <a:chOff x="-19020075" y="4084200"/>
            <a:chExt cx="304825" cy="303275"/>
          </a:xfrm>
        </p:grpSpPr>
        <p:sp>
          <p:nvSpPr>
            <p:cNvPr id="8675" name="Google Shape;8675;p8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4"/>
          <p:cNvGrpSpPr/>
          <p:nvPr/>
        </p:nvGrpSpPr>
        <p:grpSpPr>
          <a:xfrm>
            <a:off x="6889176" y="1689001"/>
            <a:ext cx="396937" cy="450470"/>
            <a:chOff x="-17149475" y="3309200"/>
            <a:chExt cx="268600" cy="304825"/>
          </a:xfrm>
        </p:grpSpPr>
        <p:sp>
          <p:nvSpPr>
            <p:cNvPr id="8685" name="Google Shape;8685;p8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4"/>
          <p:cNvGrpSpPr/>
          <p:nvPr/>
        </p:nvGrpSpPr>
        <p:grpSpPr>
          <a:xfrm>
            <a:off x="6862982" y="2258120"/>
            <a:ext cx="449325" cy="420249"/>
            <a:chOff x="-17168375" y="3692750"/>
            <a:chExt cx="304050" cy="284375"/>
          </a:xfrm>
        </p:grpSpPr>
        <p:sp>
          <p:nvSpPr>
            <p:cNvPr id="8688" name="Google Shape;8688;p8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4"/>
          <p:cNvGrpSpPr/>
          <p:nvPr/>
        </p:nvGrpSpPr>
        <p:grpSpPr>
          <a:xfrm>
            <a:off x="6859491" y="2796852"/>
            <a:ext cx="456308" cy="449325"/>
            <a:chOff x="-17170750" y="4058800"/>
            <a:chExt cx="308775" cy="304050"/>
          </a:xfrm>
        </p:grpSpPr>
        <p:sp>
          <p:nvSpPr>
            <p:cNvPr id="8696" name="Google Shape;8696;p8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84"/>
          <p:cNvGrpSpPr/>
          <p:nvPr/>
        </p:nvGrpSpPr>
        <p:grpSpPr>
          <a:xfrm>
            <a:off x="5721388" y="3343358"/>
            <a:ext cx="450470" cy="446998"/>
            <a:chOff x="-15688425" y="3707725"/>
            <a:chExt cx="304825" cy="302475"/>
          </a:xfrm>
        </p:grpSpPr>
        <p:sp>
          <p:nvSpPr>
            <p:cNvPr id="8714" name="Google Shape;8714;p8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4"/>
          <p:cNvGrpSpPr/>
          <p:nvPr/>
        </p:nvGrpSpPr>
        <p:grpSpPr>
          <a:xfrm>
            <a:off x="1865544" y="1690441"/>
            <a:ext cx="451653" cy="447589"/>
            <a:chOff x="-20572500" y="3319025"/>
            <a:chExt cx="305625" cy="302875"/>
          </a:xfrm>
        </p:grpSpPr>
        <p:sp>
          <p:nvSpPr>
            <p:cNvPr id="8721" name="Google Shape;8721;p8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4"/>
          <p:cNvGrpSpPr/>
          <p:nvPr/>
        </p:nvGrpSpPr>
        <p:grpSpPr>
          <a:xfrm>
            <a:off x="1866708" y="2305410"/>
            <a:ext cx="449325" cy="325670"/>
            <a:chOff x="-20571700" y="3722875"/>
            <a:chExt cx="304050" cy="220375"/>
          </a:xfrm>
        </p:grpSpPr>
        <p:sp>
          <p:nvSpPr>
            <p:cNvPr id="8724" name="Google Shape;8724;p8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84"/>
          <p:cNvGrpSpPr/>
          <p:nvPr/>
        </p:nvGrpSpPr>
        <p:grpSpPr>
          <a:xfrm>
            <a:off x="1866135" y="2796278"/>
            <a:ext cx="450470" cy="450470"/>
            <a:chOff x="-20571700" y="4066875"/>
            <a:chExt cx="304825" cy="304825"/>
          </a:xfrm>
        </p:grpSpPr>
        <p:sp>
          <p:nvSpPr>
            <p:cNvPr id="8732" name="Google Shape;8732;p8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4"/>
          <p:cNvGrpSpPr/>
          <p:nvPr/>
        </p:nvGrpSpPr>
        <p:grpSpPr>
          <a:xfrm>
            <a:off x="4632837" y="1688259"/>
            <a:ext cx="453980" cy="451948"/>
            <a:chOff x="-18645175" y="3334200"/>
            <a:chExt cx="307200" cy="305825"/>
          </a:xfrm>
        </p:grpSpPr>
        <p:sp>
          <p:nvSpPr>
            <p:cNvPr id="8739" name="Google Shape;8739;p8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4"/>
          <p:cNvGrpSpPr/>
          <p:nvPr/>
        </p:nvGrpSpPr>
        <p:grpSpPr>
          <a:xfrm>
            <a:off x="4633429" y="2242989"/>
            <a:ext cx="452798" cy="450507"/>
            <a:chOff x="-18645175" y="3708500"/>
            <a:chExt cx="306400" cy="304850"/>
          </a:xfrm>
        </p:grpSpPr>
        <p:sp>
          <p:nvSpPr>
            <p:cNvPr id="8745" name="Google Shape;8745;p8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4"/>
          <p:cNvGrpSpPr/>
          <p:nvPr/>
        </p:nvGrpSpPr>
        <p:grpSpPr>
          <a:xfrm>
            <a:off x="4631101" y="2795630"/>
            <a:ext cx="457453" cy="451763"/>
            <a:chOff x="-18647525" y="4082625"/>
            <a:chExt cx="309550" cy="305700"/>
          </a:xfrm>
        </p:grpSpPr>
        <p:sp>
          <p:nvSpPr>
            <p:cNvPr id="8753" name="Google Shape;8753;p8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4"/>
          <p:cNvGrpSpPr/>
          <p:nvPr/>
        </p:nvGrpSpPr>
        <p:grpSpPr>
          <a:xfrm>
            <a:off x="7441485" y="1689592"/>
            <a:ext cx="395755" cy="449288"/>
            <a:chOff x="-16775350" y="3309200"/>
            <a:chExt cx="267800" cy="304025"/>
          </a:xfrm>
        </p:grpSpPr>
        <p:sp>
          <p:nvSpPr>
            <p:cNvPr id="8758" name="Google Shape;8758;p8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4"/>
          <p:cNvGrpSpPr/>
          <p:nvPr/>
        </p:nvGrpSpPr>
        <p:grpSpPr>
          <a:xfrm>
            <a:off x="7441485" y="2241827"/>
            <a:ext cx="395755" cy="452835"/>
            <a:chOff x="-16775350" y="3683300"/>
            <a:chExt cx="267800" cy="306425"/>
          </a:xfrm>
        </p:grpSpPr>
        <p:sp>
          <p:nvSpPr>
            <p:cNvPr id="8762" name="Google Shape;8762;p8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4"/>
          <p:cNvGrpSpPr/>
          <p:nvPr/>
        </p:nvGrpSpPr>
        <p:grpSpPr>
          <a:xfrm>
            <a:off x="7413536" y="2796870"/>
            <a:ext cx="451653" cy="449288"/>
            <a:chOff x="-16794250" y="4058225"/>
            <a:chExt cx="305625" cy="304025"/>
          </a:xfrm>
        </p:grpSpPr>
        <p:sp>
          <p:nvSpPr>
            <p:cNvPr id="8766" name="Google Shape;8766;p8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5" name="Google Shape;8775;p8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6" name="Google Shape;8776;p84"/>
          <p:cNvGrpSpPr/>
          <p:nvPr/>
        </p:nvGrpSpPr>
        <p:grpSpPr>
          <a:xfrm>
            <a:off x="2414953" y="1689573"/>
            <a:ext cx="457453" cy="449325"/>
            <a:chOff x="-20199150" y="3317850"/>
            <a:chExt cx="309550" cy="304050"/>
          </a:xfrm>
        </p:grpSpPr>
        <p:sp>
          <p:nvSpPr>
            <p:cNvPr id="8777" name="Google Shape;8777;p8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4"/>
          <p:cNvGrpSpPr/>
          <p:nvPr/>
        </p:nvGrpSpPr>
        <p:grpSpPr>
          <a:xfrm>
            <a:off x="2417281" y="2242861"/>
            <a:ext cx="452798" cy="450766"/>
            <a:chOff x="-20199150" y="3693150"/>
            <a:chExt cx="306400" cy="305025"/>
          </a:xfrm>
        </p:grpSpPr>
        <p:sp>
          <p:nvSpPr>
            <p:cNvPr id="8785" name="Google Shape;8785;p8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4"/>
          <p:cNvGrpSpPr/>
          <p:nvPr/>
        </p:nvGrpSpPr>
        <p:grpSpPr>
          <a:xfrm>
            <a:off x="2417854" y="2795687"/>
            <a:ext cx="451653" cy="451653"/>
            <a:chOff x="-20197575" y="4066875"/>
            <a:chExt cx="305625" cy="305625"/>
          </a:xfrm>
        </p:grpSpPr>
        <p:sp>
          <p:nvSpPr>
            <p:cNvPr id="8792" name="Google Shape;8792;p8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4"/>
          <p:cNvGrpSpPr/>
          <p:nvPr/>
        </p:nvGrpSpPr>
        <p:grpSpPr>
          <a:xfrm>
            <a:off x="5200071" y="1687520"/>
            <a:ext cx="449325" cy="453426"/>
            <a:chOff x="-18271050" y="3333200"/>
            <a:chExt cx="304050" cy="306825"/>
          </a:xfrm>
        </p:grpSpPr>
        <p:sp>
          <p:nvSpPr>
            <p:cNvPr id="8801" name="Google Shape;8801;p8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4"/>
          <p:cNvGrpSpPr/>
          <p:nvPr/>
        </p:nvGrpSpPr>
        <p:grpSpPr>
          <a:xfrm>
            <a:off x="5200644" y="2244171"/>
            <a:ext cx="448180" cy="448143"/>
            <a:chOff x="-18270275" y="3710875"/>
            <a:chExt cx="303275" cy="303250"/>
          </a:xfrm>
        </p:grpSpPr>
        <p:sp>
          <p:nvSpPr>
            <p:cNvPr id="8807" name="Google Shape;8807;p8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4"/>
          <p:cNvGrpSpPr/>
          <p:nvPr/>
        </p:nvGrpSpPr>
        <p:grpSpPr>
          <a:xfrm>
            <a:off x="5254196" y="2797422"/>
            <a:ext cx="341076" cy="448180"/>
            <a:chOff x="-18234025" y="4084200"/>
            <a:chExt cx="230800" cy="303275"/>
          </a:xfrm>
        </p:grpSpPr>
        <p:sp>
          <p:nvSpPr>
            <p:cNvPr id="8814" name="Google Shape;8814;p8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4"/>
          <p:cNvGrpSpPr/>
          <p:nvPr/>
        </p:nvGrpSpPr>
        <p:grpSpPr>
          <a:xfrm>
            <a:off x="2366751" y="3341641"/>
            <a:ext cx="449325" cy="450470"/>
            <a:chOff x="-16419350" y="3308400"/>
            <a:chExt cx="304050" cy="304825"/>
          </a:xfrm>
        </p:grpSpPr>
        <p:sp>
          <p:nvSpPr>
            <p:cNvPr id="8818" name="Google Shape;8818;p8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4"/>
          <p:cNvGrpSpPr/>
          <p:nvPr/>
        </p:nvGrpSpPr>
        <p:grpSpPr>
          <a:xfrm>
            <a:off x="4638306" y="3340423"/>
            <a:ext cx="395755" cy="452872"/>
            <a:chOff x="-16401225" y="3683275"/>
            <a:chExt cx="267800" cy="306450"/>
          </a:xfrm>
        </p:grpSpPr>
        <p:sp>
          <p:nvSpPr>
            <p:cNvPr id="8826" name="Google Shape;8826;p8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4"/>
          <p:cNvGrpSpPr/>
          <p:nvPr/>
        </p:nvGrpSpPr>
        <p:grpSpPr>
          <a:xfrm>
            <a:off x="8003755" y="2797062"/>
            <a:ext cx="450470" cy="448180"/>
            <a:chOff x="-16419350" y="4058200"/>
            <a:chExt cx="304825" cy="303275"/>
          </a:xfrm>
        </p:grpSpPr>
        <p:sp>
          <p:nvSpPr>
            <p:cNvPr id="8834" name="Google Shape;8834;p8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4"/>
          <p:cNvGrpSpPr/>
          <p:nvPr/>
        </p:nvGrpSpPr>
        <p:grpSpPr>
          <a:xfrm>
            <a:off x="4030643" y="3343080"/>
            <a:ext cx="450507" cy="447589"/>
            <a:chOff x="-15296200" y="3326900"/>
            <a:chExt cx="304850" cy="302875"/>
          </a:xfrm>
        </p:grpSpPr>
        <p:sp>
          <p:nvSpPr>
            <p:cNvPr id="8842" name="Google Shape;8842;p8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4"/>
          <p:cNvGrpSpPr/>
          <p:nvPr/>
        </p:nvGrpSpPr>
        <p:grpSpPr>
          <a:xfrm>
            <a:off x="2946296" y="1706881"/>
            <a:ext cx="486566" cy="414708"/>
            <a:chOff x="-19835275" y="3330250"/>
            <a:chExt cx="329250" cy="280625"/>
          </a:xfrm>
        </p:grpSpPr>
        <p:sp>
          <p:nvSpPr>
            <p:cNvPr id="8848" name="Google Shape;8848;p8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84"/>
          <p:cNvGrpSpPr/>
          <p:nvPr/>
        </p:nvGrpSpPr>
        <p:grpSpPr>
          <a:xfrm>
            <a:off x="2964325" y="2243470"/>
            <a:ext cx="450507" cy="449547"/>
            <a:chOff x="-19822675" y="3692750"/>
            <a:chExt cx="304850" cy="304200"/>
          </a:xfrm>
        </p:grpSpPr>
        <p:sp>
          <p:nvSpPr>
            <p:cNvPr id="8852" name="Google Shape;8852;p8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4"/>
          <p:cNvGrpSpPr/>
          <p:nvPr/>
        </p:nvGrpSpPr>
        <p:grpSpPr>
          <a:xfrm>
            <a:off x="2964916" y="2796278"/>
            <a:ext cx="449325" cy="450470"/>
            <a:chOff x="-19822675" y="4066875"/>
            <a:chExt cx="304050" cy="304825"/>
          </a:xfrm>
        </p:grpSpPr>
        <p:sp>
          <p:nvSpPr>
            <p:cNvPr id="8858" name="Google Shape;8858;p8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4"/>
          <p:cNvGrpSpPr/>
          <p:nvPr/>
        </p:nvGrpSpPr>
        <p:grpSpPr>
          <a:xfrm>
            <a:off x="5773985" y="1689571"/>
            <a:ext cx="399302" cy="449325"/>
            <a:chOff x="-17878825" y="3334400"/>
            <a:chExt cx="270200" cy="304050"/>
          </a:xfrm>
        </p:grpSpPr>
        <p:sp>
          <p:nvSpPr>
            <p:cNvPr id="8865" name="Google Shape;8865;p8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4"/>
          <p:cNvGrpSpPr/>
          <p:nvPr/>
        </p:nvGrpSpPr>
        <p:grpSpPr>
          <a:xfrm>
            <a:off x="5747809" y="2242416"/>
            <a:ext cx="451653" cy="451653"/>
            <a:chOff x="-17896150" y="3709300"/>
            <a:chExt cx="305625" cy="305625"/>
          </a:xfrm>
        </p:grpSpPr>
        <p:sp>
          <p:nvSpPr>
            <p:cNvPr id="8873" name="Google Shape;8873;p8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4"/>
          <p:cNvGrpSpPr/>
          <p:nvPr/>
        </p:nvGrpSpPr>
        <p:grpSpPr>
          <a:xfrm>
            <a:off x="5775740" y="2795686"/>
            <a:ext cx="395792" cy="451653"/>
            <a:chOff x="-17878025" y="4082625"/>
            <a:chExt cx="267825" cy="305625"/>
          </a:xfrm>
        </p:grpSpPr>
        <p:sp>
          <p:nvSpPr>
            <p:cNvPr id="8878" name="Google Shape;8878;p8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4"/>
          <p:cNvGrpSpPr/>
          <p:nvPr/>
        </p:nvGrpSpPr>
        <p:grpSpPr>
          <a:xfrm>
            <a:off x="2919632" y="3355015"/>
            <a:ext cx="450507" cy="423722"/>
            <a:chOff x="-16044450" y="3317850"/>
            <a:chExt cx="304850" cy="286725"/>
          </a:xfrm>
        </p:grpSpPr>
        <p:sp>
          <p:nvSpPr>
            <p:cNvPr id="8886" name="Google Shape;8886;p8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0" name="Google Shape;8890;p8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1" name="Google Shape;8891;p84"/>
          <p:cNvGrpSpPr/>
          <p:nvPr/>
        </p:nvGrpSpPr>
        <p:grpSpPr>
          <a:xfrm>
            <a:off x="8042149" y="2243724"/>
            <a:ext cx="373662" cy="449030"/>
            <a:chOff x="-16018450" y="4058400"/>
            <a:chExt cx="252850" cy="303850"/>
          </a:xfrm>
        </p:grpSpPr>
        <p:sp>
          <p:nvSpPr>
            <p:cNvPr id="8892" name="Google Shape;8892;p8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6" name="Google Shape;8896;p8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4"/>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1" name="Shape 8901"/>
        <p:cNvGrpSpPr/>
        <p:nvPr/>
      </p:nvGrpSpPr>
      <p:grpSpPr>
        <a:xfrm>
          <a:off x="0" y="0"/>
          <a:ext cx="0" cy="0"/>
          <a:chOff x="0" y="0"/>
          <a:chExt cx="0" cy="0"/>
        </a:xfrm>
      </p:grpSpPr>
      <p:grpSp>
        <p:nvGrpSpPr>
          <p:cNvPr id="8902" name="Google Shape;8902;p85"/>
          <p:cNvGrpSpPr/>
          <p:nvPr/>
        </p:nvGrpSpPr>
        <p:grpSpPr>
          <a:xfrm>
            <a:off x="845901" y="1689241"/>
            <a:ext cx="442337" cy="419623"/>
            <a:chOff x="-6696925" y="3272575"/>
            <a:chExt cx="307200" cy="291425"/>
          </a:xfrm>
        </p:grpSpPr>
        <p:sp>
          <p:nvSpPr>
            <p:cNvPr id="8903" name="Google Shape;8903;p8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85"/>
          <p:cNvGrpSpPr/>
          <p:nvPr/>
        </p:nvGrpSpPr>
        <p:grpSpPr>
          <a:xfrm>
            <a:off x="845884" y="2204636"/>
            <a:ext cx="442373" cy="420775"/>
            <a:chOff x="-6690625" y="3631325"/>
            <a:chExt cx="307225" cy="292225"/>
          </a:xfrm>
        </p:grpSpPr>
        <p:sp>
          <p:nvSpPr>
            <p:cNvPr id="8906" name="Google Shape;8906;p8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5"/>
          <p:cNvGrpSpPr/>
          <p:nvPr/>
        </p:nvGrpSpPr>
        <p:grpSpPr>
          <a:xfrm>
            <a:off x="868005" y="2756972"/>
            <a:ext cx="421927" cy="419371"/>
            <a:chOff x="-6689825" y="3992050"/>
            <a:chExt cx="293025" cy="291250"/>
          </a:xfrm>
        </p:grpSpPr>
        <p:sp>
          <p:nvSpPr>
            <p:cNvPr id="8912" name="Google Shape;8912;p8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4" name="Google Shape;8924;p8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5" name="Google Shape;8925;p85"/>
          <p:cNvGrpSpPr/>
          <p:nvPr/>
        </p:nvGrpSpPr>
        <p:grpSpPr>
          <a:xfrm>
            <a:off x="3551317" y="2205192"/>
            <a:ext cx="423043" cy="419659"/>
            <a:chOff x="-4837325" y="3612425"/>
            <a:chExt cx="293800" cy="291450"/>
          </a:xfrm>
        </p:grpSpPr>
        <p:sp>
          <p:nvSpPr>
            <p:cNvPr id="8926" name="Google Shape;8926;p8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5"/>
          <p:cNvGrpSpPr/>
          <p:nvPr/>
        </p:nvGrpSpPr>
        <p:grpSpPr>
          <a:xfrm>
            <a:off x="3564349" y="2756826"/>
            <a:ext cx="420775" cy="419659"/>
            <a:chOff x="-4837325" y="3971575"/>
            <a:chExt cx="292225" cy="291450"/>
          </a:xfrm>
        </p:grpSpPr>
        <p:sp>
          <p:nvSpPr>
            <p:cNvPr id="8930" name="Google Shape;8930;p8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85"/>
          <p:cNvGrpSpPr/>
          <p:nvPr/>
        </p:nvGrpSpPr>
        <p:grpSpPr>
          <a:xfrm>
            <a:off x="6256364" y="1714185"/>
            <a:ext cx="430998" cy="369730"/>
            <a:chOff x="-3037625" y="3254850"/>
            <a:chExt cx="299325" cy="256775"/>
          </a:xfrm>
        </p:grpSpPr>
        <p:sp>
          <p:nvSpPr>
            <p:cNvPr id="8937" name="Google Shape;8937;p8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5"/>
          <p:cNvGrpSpPr/>
          <p:nvPr/>
        </p:nvGrpSpPr>
        <p:grpSpPr>
          <a:xfrm>
            <a:off x="6260324" y="2204615"/>
            <a:ext cx="423079" cy="420811"/>
            <a:chOff x="-3031325" y="3597450"/>
            <a:chExt cx="293825" cy="292250"/>
          </a:xfrm>
        </p:grpSpPr>
        <p:sp>
          <p:nvSpPr>
            <p:cNvPr id="8942" name="Google Shape;8942;p8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5"/>
          <p:cNvGrpSpPr/>
          <p:nvPr/>
        </p:nvGrpSpPr>
        <p:grpSpPr>
          <a:xfrm>
            <a:off x="6272798" y="2781214"/>
            <a:ext cx="421927" cy="370882"/>
            <a:chOff x="-3030525" y="3973150"/>
            <a:chExt cx="293025" cy="257575"/>
          </a:xfrm>
        </p:grpSpPr>
        <p:sp>
          <p:nvSpPr>
            <p:cNvPr id="8947" name="Google Shape;8947;p8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85"/>
          <p:cNvGrpSpPr/>
          <p:nvPr/>
        </p:nvGrpSpPr>
        <p:grpSpPr>
          <a:xfrm>
            <a:off x="1374391" y="3369426"/>
            <a:ext cx="421927" cy="297195"/>
            <a:chOff x="-1199300" y="3279250"/>
            <a:chExt cx="293025" cy="206400"/>
          </a:xfrm>
        </p:grpSpPr>
        <p:sp>
          <p:nvSpPr>
            <p:cNvPr id="8950" name="Google Shape;8950;p8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85"/>
          <p:cNvGrpSpPr/>
          <p:nvPr/>
        </p:nvGrpSpPr>
        <p:grpSpPr>
          <a:xfrm>
            <a:off x="1381477" y="1688773"/>
            <a:ext cx="444605" cy="420559"/>
            <a:chOff x="-6338550" y="3272950"/>
            <a:chExt cx="308775" cy="292075"/>
          </a:xfrm>
        </p:grpSpPr>
        <p:sp>
          <p:nvSpPr>
            <p:cNvPr id="8955" name="Google Shape;8955;p8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5"/>
          <p:cNvGrpSpPr/>
          <p:nvPr/>
        </p:nvGrpSpPr>
        <p:grpSpPr>
          <a:xfrm>
            <a:off x="1392817" y="2205194"/>
            <a:ext cx="421927" cy="419659"/>
            <a:chOff x="-6329100" y="3632100"/>
            <a:chExt cx="293025" cy="291450"/>
          </a:xfrm>
        </p:grpSpPr>
        <p:sp>
          <p:nvSpPr>
            <p:cNvPr id="8959" name="Google Shape;8959;p8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5"/>
          <p:cNvGrpSpPr/>
          <p:nvPr/>
        </p:nvGrpSpPr>
        <p:grpSpPr>
          <a:xfrm>
            <a:off x="1405867" y="2756828"/>
            <a:ext cx="419623" cy="419659"/>
            <a:chOff x="-6329875" y="3992050"/>
            <a:chExt cx="291425" cy="291450"/>
          </a:xfrm>
        </p:grpSpPr>
        <p:sp>
          <p:nvSpPr>
            <p:cNvPr id="8963" name="Google Shape;8963;p8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5"/>
          <p:cNvGrpSpPr/>
          <p:nvPr/>
        </p:nvGrpSpPr>
        <p:grpSpPr>
          <a:xfrm>
            <a:off x="4092004" y="1687530"/>
            <a:ext cx="423079" cy="423043"/>
            <a:chOff x="-4478975" y="3251700"/>
            <a:chExt cx="293825" cy="293800"/>
          </a:xfrm>
        </p:grpSpPr>
        <p:sp>
          <p:nvSpPr>
            <p:cNvPr id="8968" name="Google Shape;8968;p8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85"/>
          <p:cNvGrpSpPr/>
          <p:nvPr/>
        </p:nvGrpSpPr>
        <p:grpSpPr>
          <a:xfrm>
            <a:off x="4092004" y="2205192"/>
            <a:ext cx="423079" cy="419659"/>
            <a:chOff x="-4475825" y="3612425"/>
            <a:chExt cx="293825" cy="291450"/>
          </a:xfrm>
        </p:grpSpPr>
        <p:sp>
          <p:nvSpPr>
            <p:cNvPr id="8972" name="Google Shape;8972;p8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85"/>
          <p:cNvGrpSpPr/>
          <p:nvPr/>
        </p:nvGrpSpPr>
        <p:grpSpPr>
          <a:xfrm>
            <a:off x="4101077" y="2756844"/>
            <a:ext cx="428730" cy="419623"/>
            <a:chOff x="-4480550" y="3970800"/>
            <a:chExt cx="297750" cy="291425"/>
          </a:xfrm>
        </p:grpSpPr>
        <p:sp>
          <p:nvSpPr>
            <p:cNvPr id="8976" name="Google Shape;8976;p8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5"/>
          <p:cNvGrpSpPr/>
          <p:nvPr/>
        </p:nvGrpSpPr>
        <p:grpSpPr>
          <a:xfrm>
            <a:off x="6804910" y="1689221"/>
            <a:ext cx="415123" cy="419659"/>
            <a:chOff x="-2668225" y="3239075"/>
            <a:chExt cx="288300" cy="291450"/>
          </a:xfrm>
        </p:grpSpPr>
        <p:sp>
          <p:nvSpPr>
            <p:cNvPr id="8979" name="Google Shape;8979;p8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85"/>
          <p:cNvGrpSpPr/>
          <p:nvPr/>
        </p:nvGrpSpPr>
        <p:grpSpPr>
          <a:xfrm>
            <a:off x="6802066" y="2205191"/>
            <a:ext cx="420811" cy="419659"/>
            <a:chOff x="-2671375" y="3597450"/>
            <a:chExt cx="292250" cy="291450"/>
          </a:xfrm>
        </p:grpSpPr>
        <p:sp>
          <p:nvSpPr>
            <p:cNvPr id="8985" name="Google Shape;8985;p8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85"/>
          <p:cNvGrpSpPr/>
          <p:nvPr/>
        </p:nvGrpSpPr>
        <p:grpSpPr>
          <a:xfrm>
            <a:off x="6812849" y="2755691"/>
            <a:ext cx="423043" cy="421927"/>
            <a:chOff x="-2670575" y="3956600"/>
            <a:chExt cx="293800" cy="293025"/>
          </a:xfrm>
        </p:grpSpPr>
        <p:sp>
          <p:nvSpPr>
            <p:cNvPr id="8988" name="Google Shape;8988;p8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85"/>
          <p:cNvGrpSpPr/>
          <p:nvPr/>
        </p:nvGrpSpPr>
        <p:grpSpPr>
          <a:xfrm>
            <a:off x="3070370" y="3311947"/>
            <a:ext cx="426462" cy="418363"/>
            <a:chOff x="-1183550" y="3586525"/>
            <a:chExt cx="296175" cy="290550"/>
          </a:xfrm>
        </p:grpSpPr>
        <p:sp>
          <p:nvSpPr>
            <p:cNvPr id="8993" name="Google Shape;8993;p8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5"/>
          <p:cNvGrpSpPr/>
          <p:nvPr/>
        </p:nvGrpSpPr>
        <p:grpSpPr>
          <a:xfrm>
            <a:off x="1933980" y="1689799"/>
            <a:ext cx="420811" cy="418507"/>
            <a:chOff x="-5971525" y="3273750"/>
            <a:chExt cx="292250" cy="290650"/>
          </a:xfrm>
        </p:grpSpPr>
        <p:sp>
          <p:nvSpPr>
            <p:cNvPr id="9003" name="Google Shape;9003;p8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5"/>
          <p:cNvGrpSpPr/>
          <p:nvPr/>
        </p:nvGrpSpPr>
        <p:grpSpPr>
          <a:xfrm>
            <a:off x="1928310" y="2203826"/>
            <a:ext cx="432150" cy="422395"/>
            <a:chOff x="-5974675" y="3632100"/>
            <a:chExt cx="300125" cy="293350"/>
          </a:xfrm>
        </p:grpSpPr>
        <p:sp>
          <p:nvSpPr>
            <p:cNvPr id="9006" name="Google Shape;9006;p8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5"/>
          <p:cNvGrpSpPr/>
          <p:nvPr/>
        </p:nvGrpSpPr>
        <p:grpSpPr>
          <a:xfrm>
            <a:off x="1958351" y="2755694"/>
            <a:ext cx="395865" cy="421927"/>
            <a:chOff x="-5971525" y="3990475"/>
            <a:chExt cx="274925" cy="293025"/>
          </a:xfrm>
        </p:grpSpPr>
        <p:sp>
          <p:nvSpPr>
            <p:cNvPr id="9010" name="Google Shape;9010;p8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5"/>
          <p:cNvGrpSpPr/>
          <p:nvPr/>
        </p:nvGrpSpPr>
        <p:grpSpPr>
          <a:xfrm>
            <a:off x="4631558" y="1689798"/>
            <a:ext cx="420775" cy="418507"/>
            <a:chOff x="-4118225" y="3253275"/>
            <a:chExt cx="292225" cy="290650"/>
          </a:xfrm>
        </p:grpSpPr>
        <p:sp>
          <p:nvSpPr>
            <p:cNvPr id="9015" name="Google Shape;9015;p8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85"/>
          <p:cNvGrpSpPr/>
          <p:nvPr/>
        </p:nvGrpSpPr>
        <p:grpSpPr>
          <a:xfrm>
            <a:off x="4682008" y="2204922"/>
            <a:ext cx="319874" cy="420199"/>
            <a:chOff x="-4082800" y="3612425"/>
            <a:chExt cx="222150" cy="291825"/>
          </a:xfrm>
        </p:grpSpPr>
        <p:sp>
          <p:nvSpPr>
            <p:cNvPr id="9018" name="Google Shape;9018;p8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85"/>
          <p:cNvGrpSpPr/>
          <p:nvPr/>
        </p:nvGrpSpPr>
        <p:grpSpPr>
          <a:xfrm>
            <a:off x="4643456" y="2769876"/>
            <a:ext cx="420775" cy="393561"/>
            <a:chOff x="-4118225" y="3990475"/>
            <a:chExt cx="292225" cy="273325"/>
          </a:xfrm>
        </p:grpSpPr>
        <p:sp>
          <p:nvSpPr>
            <p:cNvPr id="9022" name="Google Shape;9022;p8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85"/>
          <p:cNvGrpSpPr/>
          <p:nvPr/>
        </p:nvGrpSpPr>
        <p:grpSpPr>
          <a:xfrm>
            <a:off x="7354110" y="1688087"/>
            <a:ext cx="394713" cy="421927"/>
            <a:chOff x="-2312225" y="3238300"/>
            <a:chExt cx="274125" cy="293025"/>
          </a:xfrm>
        </p:grpSpPr>
        <p:sp>
          <p:nvSpPr>
            <p:cNvPr id="9027" name="Google Shape;9027;p8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5"/>
          <p:cNvGrpSpPr/>
          <p:nvPr/>
        </p:nvGrpSpPr>
        <p:grpSpPr>
          <a:xfrm>
            <a:off x="7341062" y="2153586"/>
            <a:ext cx="420811" cy="522864"/>
            <a:chOff x="-2310650" y="3525775"/>
            <a:chExt cx="292250" cy="363125"/>
          </a:xfrm>
        </p:grpSpPr>
        <p:sp>
          <p:nvSpPr>
            <p:cNvPr id="9030" name="Google Shape;9030;p8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85"/>
          <p:cNvGrpSpPr/>
          <p:nvPr/>
        </p:nvGrpSpPr>
        <p:grpSpPr>
          <a:xfrm>
            <a:off x="7351827" y="2756825"/>
            <a:ext cx="423079" cy="419659"/>
            <a:chOff x="-2310650" y="3958175"/>
            <a:chExt cx="293825" cy="291450"/>
          </a:xfrm>
        </p:grpSpPr>
        <p:sp>
          <p:nvSpPr>
            <p:cNvPr id="9035" name="Google Shape;9035;p8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5"/>
          <p:cNvGrpSpPr/>
          <p:nvPr/>
        </p:nvGrpSpPr>
        <p:grpSpPr>
          <a:xfrm>
            <a:off x="4718688" y="3308459"/>
            <a:ext cx="424159" cy="419659"/>
            <a:chOff x="-1182750" y="3962900"/>
            <a:chExt cx="294575" cy="291450"/>
          </a:xfrm>
        </p:grpSpPr>
        <p:sp>
          <p:nvSpPr>
            <p:cNvPr id="9038" name="Google Shape;9038;p8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85"/>
          <p:cNvGrpSpPr/>
          <p:nvPr/>
        </p:nvGrpSpPr>
        <p:grpSpPr>
          <a:xfrm>
            <a:off x="2471824" y="1689223"/>
            <a:ext cx="424195" cy="419659"/>
            <a:chOff x="-5611575" y="3272950"/>
            <a:chExt cx="294600" cy="291450"/>
          </a:xfrm>
        </p:grpSpPr>
        <p:sp>
          <p:nvSpPr>
            <p:cNvPr id="9046" name="Google Shape;9046;p8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5"/>
          <p:cNvGrpSpPr/>
          <p:nvPr/>
        </p:nvGrpSpPr>
        <p:grpSpPr>
          <a:xfrm>
            <a:off x="2471824" y="2205770"/>
            <a:ext cx="424195" cy="418507"/>
            <a:chOff x="-5613150" y="3632900"/>
            <a:chExt cx="294600" cy="290650"/>
          </a:xfrm>
        </p:grpSpPr>
        <p:sp>
          <p:nvSpPr>
            <p:cNvPr id="9052" name="Google Shape;9052;p8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5"/>
          <p:cNvGrpSpPr/>
          <p:nvPr/>
        </p:nvGrpSpPr>
        <p:grpSpPr>
          <a:xfrm>
            <a:off x="2483722" y="2756270"/>
            <a:ext cx="424195" cy="420775"/>
            <a:chOff x="-5613150" y="3991275"/>
            <a:chExt cx="294600" cy="292225"/>
          </a:xfrm>
        </p:grpSpPr>
        <p:sp>
          <p:nvSpPr>
            <p:cNvPr id="9055" name="Google Shape;9055;p8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5"/>
          <p:cNvGrpSpPr/>
          <p:nvPr/>
        </p:nvGrpSpPr>
        <p:grpSpPr>
          <a:xfrm>
            <a:off x="5155210" y="1689438"/>
            <a:ext cx="434634" cy="419227"/>
            <a:chOff x="-3768700" y="3253275"/>
            <a:chExt cx="301850" cy="291150"/>
          </a:xfrm>
        </p:grpSpPr>
        <p:sp>
          <p:nvSpPr>
            <p:cNvPr id="9065" name="Google Shape;9065;p8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85"/>
          <p:cNvGrpSpPr/>
          <p:nvPr/>
        </p:nvGrpSpPr>
        <p:grpSpPr>
          <a:xfrm>
            <a:off x="5159293" y="2217090"/>
            <a:ext cx="426462" cy="395865"/>
            <a:chOff x="-3808700" y="3628950"/>
            <a:chExt cx="296175" cy="274925"/>
          </a:xfrm>
        </p:grpSpPr>
        <p:sp>
          <p:nvSpPr>
            <p:cNvPr id="9069" name="Google Shape;9069;p8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5"/>
          <p:cNvGrpSpPr/>
          <p:nvPr/>
        </p:nvGrpSpPr>
        <p:grpSpPr>
          <a:xfrm>
            <a:off x="5224504" y="2756412"/>
            <a:ext cx="419443" cy="420487"/>
            <a:chOff x="-3771675" y="3971775"/>
            <a:chExt cx="291300" cy="292025"/>
          </a:xfrm>
        </p:grpSpPr>
        <p:sp>
          <p:nvSpPr>
            <p:cNvPr id="9073" name="Google Shape;9073;p8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5"/>
          <p:cNvGrpSpPr/>
          <p:nvPr/>
        </p:nvGrpSpPr>
        <p:grpSpPr>
          <a:xfrm>
            <a:off x="7885948" y="1716461"/>
            <a:ext cx="420271" cy="320774"/>
            <a:chOff x="-1951475" y="3273100"/>
            <a:chExt cx="291875" cy="222775"/>
          </a:xfrm>
        </p:grpSpPr>
        <p:sp>
          <p:nvSpPr>
            <p:cNvPr id="9079" name="Google Shape;9079;p8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5"/>
          <p:cNvGrpSpPr/>
          <p:nvPr/>
        </p:nvGrpSpPr>
        <p:grpSpPr>
          <a:xfrm>
            <a:off x="7883429" y="2205191"/>
            <a:ext cx="425310" cy="419659"/>
            <a:chOff x="-1951475" y="3597450"/>
            <a:chExt cx="295375" cy="291450"/>
          </a:xfrm>
        </p:grpSpPr>
        <p:sp>
          <p:nvSpPr>
            <p:cNvPr id="9083" name="Google Shape;9083;p8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85"/>
          <p:cNvGrpSpPr/>
          <p:nvPr/>
        </p:nvGrpSpPr>
        <p:grpSpPr>
          <a:xfrm>
            <a:off x="7885680" y="2756825"/>
            <a:ext cx="444605" cy="419659"/>
            <a:chOff x="-1960150" y="3956600"/>
            <a:chExt cx="308775" cy="291450"/>
          </a:xfrm>
        </p:grpSpPr>
        <p:sp>
          <p:nvSpPr>
            <p:cNvPr id="9088" name="Google Shape;9088;p8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85"/>
          <p:cNvGrpSpPr/>
          <p:nvPr/>
        </p:nvGrpSpPr>
        <p:grpSpPr>
          <a:xfrm>
            <a:off x="1939718" y="3307636"/>
            <a:ext cx="420775" cy="420775"/>
            <a:chOff x="-804700" y="3226500"/>
            <a:chExt cx="292225" cy="292225"/>
          </a:xfrm>
        </p:grpSpPr>
        <p:sp>
          <p:nvSpPr>
            <p:cNvPr id="9091" name="Google Shape;9091;p8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85"/>
          <p:cNvGrpSpPr/>
          <p:nvPr/>
        </p:nvGrpSpPr>
        <p:grpSpPr>
          <a:xfrm>
            <a:off x="3019809" y="1688647"/>
            <a:ext cx="420775" cy="420811"/>
            <a:chOff x="-5251625" y="3272950"/>
            <a:chExt cx="292225" cy="292250"/>
          </a:xfrm>
        </p:grpSpPr>
        <p:sp>
          <p:nvSpPr>
            <p:cNvPr id="9099" name="Google Shape;9099;p8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5"/>
          <p:cNvGrpSpPr/>
          <p:nvPr/>
        </p:nvGrpSpPr>
        <p:grpSpPr>
          <a:xfrm>
            <a:off x="3016407" y="2204348"/>
            <a:ext cx="427578" cy="421351"/>
            <a:chOff x="-5254775" y="3631325"/>
            <a:chExt cx="296950" cy="292625"/>
          </a:xfrm>
        </p:grpSpPr>
        <p:sp>
          <p:nvSpPr>
            <p:cNvPr id="9103" name="Google Shape;9103;p8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5"/>
          <p:cNvGrpSpPr/>
          <p:nvPr/>
        </p:nvGrpSpPr>
        <p:grpSpPr>
          <a:xfrm>
            <a:off x="3032265" y="2756270"/>
            <a:ext cx="419659" cy="420775"/>
            <a:chOff x="-5251625" y="3991275"/>
            <a:chExt cx="291450" cy="292225"/>
          </a:xfrm>
        </p:grpSpPr>
        <p:sp>
          <p:nvSpPr>
            <p:cNvPr id="9111" name="Google Shape;9111;p8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85"/>
          <p:cNvGrpSpPr/>
          <p:nvPr/>
        </p:nvGrpSpPr>
        <p:grpSpPr>
          <a:xfrm>
            <a:off x="5772848" y="1689240"/>
            <a:ext cx="319874" cy="419623"/>
            <a:chOff x="-3365275" y="3253275"/>
            <a:chExt cx="222150" cy="291425"/>
          </a:xfrm>
        </p:grpSpPr>
        <p:sp>
          <p:nvSpPr>
            <p:cNvPr id="9117" name="Google Shape;9117;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5"/>
          <p:cNvGrpSpPr/>
          <p:nvPr/>
        </p:nvGrpSpPr>
        <p:grpSpPr>
          <a:xfrm>
            <a:off x="5746786" y="2204058"/>
            <a:ext cx="371998" cy="421927"/>
            <a:chOff x="-3383375" y="3611625"/>
            <a:chExt cx="258350" cy="293025"/>
          </a:xfrm>
        </p:grpSpPr>
        <p:sp>
          <p:nvSpPr>
            <p:cNvPr id="9120" name="Google Shape;9120;p8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85"/>
          <p:cNvGrpSpPr/>
          <p:nvPr/>
        </p:nvGrpSpPr>
        <p:grpSpPr>
          <a:xfrm>
            <a:off x="5809135" y="2756826"/>
            <a:ext cx="271097" cy="419659"/>
            <a:chOff x="-3347950" y="3971575"/>
            <a:chExt cx="188275" cy="291450"/>
          </a:xfrm>
        </p:grpSpPr>
        <p:sp>
          <p:nvSpPr>
            <p:cNvPr id="9123" name="Google Shape;9123;p8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5"/>
          <p:cNvGrpSpPr/>
          <p:nvPr/>
        </p:nvGrpSpPr>
        <p:grpSpPr>
          <a:xfrm>
            <a:off x="858994" y="3307061"/>
            <a:ext cx="371998" cy="421927"/>
            <a:chOff x="-1575775" y="3238300"/>
            <a:chExt cx="258350" cy="293025"/>
          </a:xfrm>
        </p:grpSpPr>
        <p:sp>
          <p:nvSpPr>
            <p:cNvPr id="9127" name="Google Shape;9127;p8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5"/>
          <p:cNvGrpSpPr/>
          <p:nvPr/>
        </p:nvGrpSpPr>
        <p:grpSpPr>
          <a:xfrm>
            <a:off x="2503892" y="3309051"/>
            <a:ext cx="423079" cy="424159"/>
            <a:chOff x="-1591550" y="3597475"/>
            <a:chExt cx="293825" cy="294575"/>
          </a:xfrm>
        </p:grpSpPr>
        <p:sp>
          <p:nvSpPr>
            <p:cNvPr id="9133" name="Google Shape;9133;p8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5"/>
          <p:cNvGrpSpPr/>
          <p:nvPr/>
        </p:nvGrpSpPr>
        <p:grpSpPr>
          <a:xfrm>
            <a:off x="4153362" y="3318663"/>
            <a:ext cx="421927" cy="399248"/>
            <a:chOff x="-1592325" y="3957400"/>
            <a:chExt cx="293025" cy="277275"/>
          </a:xfrm>
        </p:grpSpPr>
        <p:sp>
          <p:nvSpPr>
            <p:cNvPr id="9137" name="Google Shape;9137;p8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85"/>
          <p:cNvGrpSpPr/>
          <p:nvPr/>
        </p:nvGrpSpPr>
        <p:grpSpPr>
          <a:xfrm>
            <a:off x="3640232" y="3310744"/>
            <a:ext cx="369730" cy="420775"/>
            <a:chOff x="-778700" y="3612425"/>
            <a:chExt cx="256775" cy="292225"/>
          </a:xfrm>
        </p:grpSpPr>
        <p:sp>
          <p:nvSpPr>
            <p:cNvPr id="9142" name="Google Shape;9142;p8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85"/>
          <p:cNvGrpSpPr/>
          <p:nvPr/>
        </p:nvGrpSpPr>
        <p:grpSpPr>
          <a:xfrm>
            <a:off x="6111733" y="3828305"/>
            <a:ext cx="340731" cy="387641"/>
            <a:chOff x="7728464" y="1561258"/>
            <a:chExt cx="349719" cy="397866"/>
          </a:xfrm>
        </p:grpSpPr>
        <p:sp>
          <p:nvSpPr>
            <p:cNvPr id="9149" name="Google Shape;9149;p8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85"/>
          <p:cNvGrpSpPr/>
          <p:nvPr/>
        </p:nvGrpSpPr>
        <p:grpSpPr>
          <a:xfrm>
            <a:off x="4034702" y="3828305"/>
            <a:ext cx="387681" cy="387641"/>
            <a:chOff x="5611350" y="1561258"/>
            <a:chExt cx="397907" cy="397866"/>
          </a:xfrm>
        </p:grpSpPr>
        <p:sp>
          <p:nvSpPr>
            <p:cNvPr id="9152" name="Google Shape;9152;p8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5"/>
          <p:cNvGrpSpPr/>
          <p:nvPr/>
        </p:nvGrpSpPr>
        <p:grpSpPr>
          <a:xfrm>
            <a:off x="4553987" y="3925571"/>
            <a:ext cx="387610" cy="193109"/>
            <a:chOff x="6140660" y="1661097"/>
            <a:chExt cx="397835" cy="198202"/>
          </a:xfrm>
        </p:grpSpPr>
        <p:sp>
          <p:nvSpPr>
            <p:cNvPr id="9157" name="Google Shape;9157;p8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85"/>
          <p:cNvGrpSpPr/>
          <p:nvPr/>
        </p:nvGrpSpPr>
        <p:grpSpPr>
          <a:xfrm>
            <a:off x="5073202" y="3828305"/>
            <a:ext cx="387681" cy="387641"/>
            <a:chOff x="6669907" y="1561258"/>
            <a:chExt cx="397907" cy="397866"/>
          </a:xfrm>
        </p:grpSpPr>
        <p:sp>
          <p:nvSpPr>
            <p:cNvPr id="9162" name="Google Shape;9162;p8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5"/>
          <p:cNvGrpSpPr/>
          <p:nvPr/>
        </p:nvGrpSpPr>
        <p:grpSpPr>
          <a:xfrm>
            <a:off x="1958433" y="3885842"/>
            <a:ext cx="387681" cy="272572"/>
            <a:chOff x="3386036" y="1746339"/>
            <a:chExt cx="397907" cy="279762"/>
          </a:xfrm>
        </p:grpSpPr>
        <p:sp>
          <p:nvSpPr>
            <p:cNvPr id="9168" name="Google Shape;9168;p8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85"/>
          <p:cNvGrpSpPr/>
          <p:nvPr/>
        </p:nvGrpSpPr>
        <p:grpSpPr>
          <a:xfrm>
            <a:off x="2996130" y="3828288"/>
            <a:ext cx="387681" cy="387681"/>
            <a:chOff x="4417380" y="1687279"/>
            <a:chExt cx="397907" cy="397907"/>
          </a:xfrm>
        </p:grpSpPr>
        <p:sp>
          <p:nvSpPr>
            <p:cNvPr id="9171" name="Google Shape;9171;p8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85"/>
          <p:cNvGrpSpPr/>
          <p:nvPr/>
        </p:nvGrpSpPr>
        <p:grpSpPr>
          <a:xfrm>
            <a:off x="7942611" y="3308537"/>
            <a:ext cx="387661" cy="387661"/>
            <a:chOff x="2869999" y="1687279"/>
            <a:chExt cx="397887" cy="397887"/>
          </a:xfrm>
        </p:grpSpPr>
        <p:sp>
          <p:nvSpPr>
            <p:cNvPr id="9174" name="Google Shape;9174;p8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5"/>
          <p:cNvGrpSpPr/>
          <p:nvPr/>
        </p:nvGrpSpPr>
        <p:grpSpPr>
          <a:xfrm>
            <a:off x="2477718" y="3828664"/>
            <a:ext cx="386807" cy="386929"/>
            <a:chOff x="3902887" y="1687655"/>
            <a:chExt cx="397010" cy="397135"/>
          </a:xfrm>
        </p:grpSpPr>
        <p:sp>
          <p:nvSpPr>
            <p:cNvPr id="9177" name="Google Shape;9177;p8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85"/>
          <p:cNvGrpSpPr/>
          <p:nvPr/>
        </p:nvGrpSpPr>
        <p:grpSpPr>
          <a:xfrm>
            <a:off x="3515416" y="3828344"/>
            <a:ext cx="387681" cy="387681"/>
            <a:chOff x="4933458" y="1687279"/>
            <a:chExt cx="397907" cy="397907"/>
          </a:xfrm>
        </p:grpSpPr>
        <p:sp>
          <p:nvSpPr>
            <p:cNvPr id="9180" name="Google Shape;9180;p8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5"/>
          <p:cNvGrpSpPr/>
          <p:nvPr/>
        </p:nvGrpSpPr>
        <p:grpSpPr>
          <a:xfrm>
            <a:off x="6348367" y="3308537"/>
            <a:ext cx="387661" cy="387661"/>
            <a:chOff x="1379798" y="1723250"/>
            <a:chExt cx="397887" cy="397887"/>
          </a:xfrm>
        </p:grpSpPr>
        <p:sp>
          <p:nvSpPr>
            <p:cNvPr id="9183" name="Google Shape;9183;p8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5"/>
          <p:cNvGrpSpPr/>
          <p:nvPr/>
        </p:nvGrpSpPr>
        <p:grpSpPr>
          <a:xfrm>
            <a:off x="5286246" y="3308537"/>
            <a:ext cx="387681" cy="387661"/>
            <a:chOff x="266768" y="1721375"/>
            <a:chExt cx="397907" cy="397887"/>
          </a:xfrm>
        </p:grpSpPr>
        <p:sp>
          <p:nvSpPr>
            <p:cNvPr id="9188" name="Google Shape;9188;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85"/>
          <p:cNvGrpSpPr/>
          <p:nvPr/>
        </p:nvGrpSpPr>
        <p:grpSpPr>
          <a:xfrm>
            <a:off x="5817327" y="3308537"/>
            <a:ext cx="387641" cy="387661"/>
            <a:chOff x="864491" y="1723250"/>
            <a:chExt cx="397866" cy="397887"/>
          </a:xfrm>
        </p:grpSpPr>
        <p:sp>
          <p:nvSpPr>
            <p:cNvPr id="9191" name="Google Shape;9191;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4" name="Google Shape;9194;p8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5" name="Google Shape;9195;p85"/>
          <p:cNvGrpSpPr/>
          <p:nvPr/>
        </p:nvGrpSpPr>
        <p:grpSpPr>
          <a:xfrm>
            <a:off x="7411672" y="3308924"/>
            <a:ext cx="387539" cy="386888"/>
            <a:chOff x="2408992" y="1722875"/>
            <a:chExt cx="397761" cy="397093"/>
          </a:xfrm>
        </p:grpSpPr>
        <p:sp>
          <p:nvSpPr>
            <p:cNvPr id="9196" name="Google Shape;9196;p8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85"/>
          <p:cNvGrpSpPr/>
          <p:nvPr/>
        </p:nvGrpSpPr>
        <p:grpSpPr>
          <a:xfrm>
            <a:off x="6584154" y="3827060"/>
            <a:ext cx="388966" cy="388966"/>
            <a:chOff x="1190625" y="238125"/>
            <a:chExt cx="5235075" cy="5235075"/>
          </a:xfrm>
        </p:grpSpPr>
        <p:sp>
          <p:nvSpPr>
            <p:cNvPr id="9199" name="Google Shape;9199;p8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85"/>
          <p:cNvGrpSpPr/>
          <p:nvPr/>
        </p:nvGrpSpPr>
        <p:grpSpPr>
          <a:xfrm>
            <a:off x="5592488" y="3828305"/>
            <a:ext cx="387641" cy="387641"/>
            <a:chOff x="7199196" y="1561258"/>
            <a:chExt cx="397866" cy="397866"/>
          </a:xfrm>
        </p:grpSpPr>
        <p:sp>
          <p:nvSpPr>
            <p:cNvPr id="9202" name="Google Shape;9202;p8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5" name="Google Shape;9205;p85"/>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09" name="Shape 9209"/>
        <p:cNvGrpSpPr/>
        <p:nvPr/>
      </p:nvGrpSpPr>
      <p:grpSpPr>
        <a:xfrm>
          <a:off x="0" y="0"/>
          <a:ext cx="0" cy="0"/>
          <a:chOff x="0" y="0"/>
          <a:chExt cx="0" cy="0"/>
        </a:xfrm>
      </p:grpSpPr>
      <p:pic>
        <p:nvPicPr>
          <p:cNvPr id="9210" name="Google Shape;9210;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713100" y="5393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OUR </a:t>
            </a:r>
            <a:r>
              <a:rPr lang="en">
                <a:solidFill>
                  <a:schemeClr val="accent1"/>
                </a:solidFill>
              </a:rPr>
              <a:t>TEAM</a:t>
            </a:r>
            <a:endParaRPr>
              <a:solidFill>
                <a:schemeClr val="accent1"/>
              </a:solidFill>
            </a:endParaRPr>
          </a:p>
        </p:txBody>
      </p:sp>
      <p:sp>
        <p:nvSpPr>
          <p:cNvPr id="215" name="Google Shape;215;p37"/>
          <p:cNvSpPr txBox="1"/>
          <p:nvPr>
            <p:ph idx="2" type="title"/>
          </p:nvPr>
        </p:nvSpPr>
        <p:spPr>
          <a:xfrm>
            <a:off x="713100" y="3380525"/>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16" name="Google Shape;216;p37"/>
          <p:cNvSpPr txBox="1"/>
          <p:nvPr>
            <p:ph idx="1" type="subTitle"/>
          </p:nvPr>
        </p:nvSpPr>
        <p:spPr>
          <a:xfrm>
            <a:off x="713100" y="3817875"/>
            <a:ext cx="2412600" cy="4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17" name="Google Shape;217;p37"/>
          <p:cNvSpPr txBox="1"/>
          <p:nvPr>
            <p:ph idx="3" type="subTitle"/>
          </p:nvPr>
        </p:nvSpPr>
        <p:spPr>
          <a:xfrm>
            <a:off x="3365700" y="3817875"/>
            <a:ext cx="2412600" cy="4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18" name="Google Shape;218;p37"/>
          <p:cNvSpPr txBox="1"/>
          <p:nvPr>
            <p:ph idx="4" type="title"/>
          </p:nvPr>
        </p:nvSpPr>
        <p:spPr>
          <a:xfrm>
            <a:off x="3365700" y="3380525"/>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19" name="Google Shape;219;p37"/>
          <p:cNvSpPr txBox="1"/>
          <p:nvPr>
            <p:ph idx="5" type="subTitle"/>
          </p:nvPr>
        </p:nvSpPr>
        <p:spPr>
          <a:xfrm>
            <a:off x="6018300" y="3817875"/>
            <a:ext cx="2412600" cy="4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20" name="Google Shape;220;p37"/>
          <p:cNvSpPr txBox="1"/>
          <p:nvPr>
            <p:ph idx="6" type="title"/>
          </p:nvPr>
        </p:nvSpPr>
        <p:spPr>
          <a:xfrm>
            <a:off x="6018300" y="3380525"/>
            <a:ext cx="2412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LISA BONES</a:t>
            </a:r>
            <a:endParaRPr/>
          </a:p>
        </p:txBody>
      </p:sp>
      <p:pic>
        <p:nvPicPr>
          <p:cNvPr id="221" name="Google Shape;221;p37"/>
          <p:cNvPicPr preferRelativeResize="0"/>
          <p:nvPr/>
        </p:nvPicPr>
        <p:blipFill rotWithShape="1">
          <a:blip r:embed="rId3">
            <a:alphaModFix/>
          </a:blip>
          <a:srcRect b="0" l="8860" r="8868" t="0"/>
          <a:stretch/>
        </p:blipFill>
        <p:spPr>
          <a:xfrm>
            <a:off x="1126350" y="1582598"/>
            <a:ext cx="1586100" cy="1586100"/>
          </a:xfrm>
          <a:prstGeom prst="ellipse">
            <a:avLst/>
          </a:prstGeom>
          <a:noFill/>
          <a:ln>
            <a:noFill/>
          </a:ln>
          <a:effectLst>
            <a:outerShdw blurRad="257175" rotWithShape="0" algn="bl" dist="19050">
              <a:schemeClr val="accent1">
                <a:alpha val="50000"/>
              </a:schemeClr>
            </a:outerShdw>
          </a:effectLst>
        </p:spPr>
      </p:pic>
      <p:pic>
        <p:nvPicPr>
          <p:cNvPr id="222" name="Google Shape;222;p37"/>
          <p:cNvPicPr preferRelativeResize="0"/>
          <p:nvPr/>
        </p:nvPicPr>
        <p:blipFill rotWithShape="1">
          <a:blip r:embed="rId4">
            <a:alphaModFix/>
          </a:blip>
          <a:srcRect b="0" l="2299" r="2289" t="0"/>
          <a:stretch/>
        </p:blipFill>
        <p:spPr>
          <a:xfrm>
            <a:off x="3778950" y="1582598"/>
            <a:ext cx="1586100" cy="1586100"/>
          </a:xfrm>
          <a:prstGeom prst="ellipse">
            <a:avLst/>
          </a:prstGeom>
          <a:noFill/>
          <a:ln>
            <a:noFill/>
          </a:ln>
          <a:effectLst>
            <a:outerShdw blurRad="257175" rotWithShape="0" algn="bl" dist="19050">
              <a:schemeClr val="accent1">
                <a:alpha val="50000"/>
              </a:schemeClr>
            </a:outerShdw>
          </a:effectLst>
        </p:spPr>
      </p:pic>
      <p:pic>
        <p:nvPicPr>
          <p:cNvPr id="223" name="Google Shape;223;p37"/>
          <p:cNvPicPr preferRelativeResize="0"/>
          <p:nvPr/>
        </p:nvPicPr>
        <p:blipFill rotWithShape="1">
          <a:blip r:embed="rId5">
            <a:alphaModFix/>
          </a:blip>
          <a:srcRect b="0" l="8860" r="8868" t="0"/>
          <a:stretch/>
        </p:blipFill>
        <p:spPr>
          <a:xfrm>
            <a:off x="6431550" y="1582598"/>
            <a:ext cx="1586100" cy="1586100"/>
          </a:xfrm>
          <a:prstGeom prst="ellipse">
            <a:avLst/>
          </a:prstGeom>
          <a:noFill/>
          <a:ln>
            <a:noFill/>
          </a:ln>
          <a:effectLst>
            <a:outerShdw blurRad="257175" rotWithShape="0" algn="bl" dist="19050">
              <a:schemeClr val="accent1">
                <a:alpha val="50000"/>
              </a:schemeClr>
            </a:outerShdw>
          </a:effectLst>
        </p:spPr>
      </p:pic>
      <p:pic>
        <p:nvPicPr>
          <p:cNvPr id="224" name="Google Shape;224;p37"/>
          <p:cNvPicPr preferRelativeResize="0"/>
          <p:nvPr/>
        </p:nvPicPr>
        <p:blipFill rotWithShape="1">
          <a:blip r:embed="rId6">
            <a:alphaModFix/>
          </a:blip>
          <a:srcRect b="0" l="0" r="0" t="74358"/>
          <a:stretch/>
        </p:blipFill>
        <p:spPr>
          <a:xfrm>
            <a:off x="0" y="0"/>
            <a:ext cx="9144000" cy="65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8"/>
          <p:cNvSpPr txBox="1"/>
          <p:nvPr>
            <p:ph type="title"/>
          </p:nvPr>
        </p:nvSpPr>
        <p:spPr>
          <a:xfrm>
            <a:off x="2642550" y="1634975"/>
            <a:ext cx="3858900" cy="6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230" name="Google Shape;230;p38"/>
          <p:cNvSpPr txBox="1"/>
          <p:nvPr>
            <p:ph idx="1" type="subTitle"/>
          </p:nvPr>
        </p:nvSpPr>
        <p:spPr>
          <a:xfrm>
            <a:off x="2642550" y="2266175"/>
            <a:ext cx="3858900" cy="9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1319200" y="2274370"/>
            <a:ext cx="2768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236" name="Google Shape;236;p39"/>
          <p:cNvSpPr txBox="1"/>
          <p:nvPr>
            <p:ph idx="1" type="subTitle"/>
          </p:nvPr>
        </p:nvSpPr>
        <p:spPr>
          <a:xfrm>
            <a:off x="1319200" y="2761959"/>
            <a:ext cx="2768400" cy="8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237" name="Google Shape;237;p39"/>
          <p:cNvSpPr txBox="1"/>
          <p:nvPr>
            <p:ph idx="2" type="subTitle"/>
          </p:nvPr>
        </p:nvSpPr>
        <p:spPr>
          <a:xfrm>
            <a:off x="5056400" y="2761959"/>
            <a:ext cx="2768400" cy="8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238" name="Google Shape;238;p39"/>
          <p:cNvSpPr txBox="1"/>
          <p:nvPr>
            <p:ph idx="3" type="title"/>
          </p:nvPr>
        </p:nvSpPr>
        <p:spPr>
          <a:xfrm>
            <a:off x="5056400" y="2274370"/>
            <a:ext cx="27684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grpSp>
        <p:nvGrpSpPr>
          <p:cNvPr id="239" name="Google Shape;239;p39"/>
          <p:cNvGrpSpPr/>
          <p:nvPr/>
        </p:nvGrpSpPr>
        <p:grpSpPr>
          <a:xfrm>
            <a:off x="2455679" y="1540561"/>
            <a:ext cx="495426" cy="575146"/>
            <a:chOff x="2455683" y="1540775"/>
            <a:chExt cx="495426" cy="575146"/>
          </a:xfrm>
        </p:grpSpPr>
        <p:sp>
          <p:nvSpPr>
            <p:cNvPr id="240" name="Google Shape;240;p39"/>
            <p:cNvSpPr/>
            <p:nvPr/>
          </p:nvSpPr>
          <p:spPr>
            <a:xfrm>
              <a:off x="2455683" y="1575160"/>
              <a:ext cx="198683" cy="506331"/>
            </a:xfrm>
            <a:custGeom>
              <a:rect b="b" l="l" r="r" t="t"/>
              <a:pathLst>
                <a:path extrusionOk="0" h="10117" w="4050">
                  <a:moveTo>
                    <a:pt x="2358" y="4059"/>
                  </a:moveTo>
                  <a:cubicBezTo>
                    <a:pt x="2549" y="4059"/>
                    <a:pt x="2692" y="4202"/>
                    <a:pt x="2692" y="4392"/>
                  </a:cubicBezTo>
                  <a:lnTo>
                    <a:pt x="2692" y="5059"/>
                  </a:lnTo>
                  <a:cubicBezTo>
                    <a:pt x="2692" y="5249"/>
                    <a:pt x="2549" y="5392"/>
                    <a:pt x="2358" y="5392"/>
                  </a:cubicBezTo>
                  <a:cubicBezTo>
                    <a:pt x="2168" y="5392"/>
                    <a:pt x="2025" y="5249"/>
                    <a:pt x="2025" y="5059"/>
                  </a:cubicBezTo>
                  <a:lnTo>
                    <a:pt x="2025" y="4392"/>
                  </a:lnTo>
                  <a:cubicBezTo>
                    <a:pt x="2025" y="4202"/>
                    <a:pt x="2168" y="4059"/>
                    <a:pt x="2358" y="4059"/>
                  </a:cubicBezTo>
                  <a:close/>
                  <a:moveTo>
                    <a:pt x="3721" y="1"/>
                  </a:moveTo>
                  <a:cubicBezTo>
                    <a:pt x="3695" y="1"/>
                    <a:pt x="3670" y="4"/>
                    <a:pt x="3644" y="10"/>
                  </a:cubicBezTo>
                  <a:lnTo>
                    <a:pt x="286" y="677"/>
                  </a:lnTo>
                  <a:cubicBezTo>
                    <a:pt x="120" y="701"/>
                    <a:pt x="1" y="844"/>
                    <a:pt x="1" y="1010"/>
                  </a:cubicBezTo>
                  <a:lnTo>
                    <a:pt x="1" y="9107"/>
                  </a:lnTo>
                  <a:cubicBezTo>
                    <a:pt x="1" y="9274"/>
                    <a:pt x="120" y="9417"/>
                    <a:pt x="286" y="9441"/>
                  </a:cubicBezTo>
                  <a:lnTo>
                    <a:pt x="3644" y="10108"/>
                  </a:lnTo>
                  <a:cubicBezTo>
                    <a:pt x="3670" y="10114"/>
                    <a:pt x="3697" y="10117"/>
                    <a:pt x="3725" y="10117"/>
                  </a:cubicBezTo>
                  <a:cubicBezTo>
                    <a:pt x="3800" y="10117"/>
                    <a:pt x="3878" y="10095"/>
                    <a:pt x="3930" y="10060"/>
                  </a:cubicBezTo>
                  <a:cubicBezTo>
                    <a:pt x="4002" y="9988"/>
                    <a:pt x="4049" y="9893"/>
                    <a:pt x="4049" y="9798"/>
                  </a:cubicBezTo>
                  <a:lnTo>
                    <a:pt x="4049" y="320"/>
                  </a:lnTo>
                  <a:cubicBezTo>
                    <a:pt x="4049" y="225"/>
                    <a:pt x="4002" y="129"/>
                    <a:pt x="3930" y="58"/>
                  </a:cubicBezTo>
                  <a:cubicBezTo>
                    <a:pt x="3860" y="23"/>
                    <a:pt x="3791" y="1"/>
                    <a:pt x="372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2819046" y="1540775"/>
              <a:ext cx="132063" cy="575146"/>
            </a:xfrm>
            <a:custGeom>
              <a:rect b="b" l="l" r="r" t="t"/>
              <a:pathLst>
                <a:path extrusionOk="0" h="11492" w="2692">
                  <a:moveTo>
                    <a:pt x="1357" y="4746"/>
                  </a:moveTo>
                  <a:cubicBezTo>
                    <a:pt x="1524" y="4746"/>
                    <a:pt x="1691" y="4889"/>
                    <a:pt x="1691" y="5079"/>
                  </a:cubicBezTo>
                  <a:lnTo>
                    <a:pt x="1691" y="5746"/>
                  </a:lnTo>
                  <a:cubicBezTo>
                    <a:pt x="1691" y="5936"/>
                    <a:pt x="1524" y="6079"/>
                    <a:pt x="1357" y="6079"/>
                  </a:cubicBezTo>
                  <a:cubicBezTo>
                    <a:pt x="1167" y="6079"/>
                    <a:pt x="1000" y="5936"/>
                    <a:pt x="1000" y="5746"/>
                  </a:cubicBezTo>
                  <a:lnTo>
                    <a:pt x="1000" y="5079"/>
                  </a:lnTo>
                  <a:cubicBezTo>
                    <a:pt x="1000" y="4889"/>
                    <a:pt x="1167" y="4746"/>
                    <a:pt x="1357" y="4746"/>
                  </a:cubicBezTo>
                  <a:close/>
                  <a:moveTo>
                    <a:pt x="357" y="1"/>
                  </a:moveTo>
                  <a:cubicBezTo>
                    <a:pt x="298" y="1"/>
                    <a:pt x="238" y="19"/>
                    <a:pt x="191" y="54"/>
                  </a:cubicBezTo>
                  <a:cubicBezTo>
                    <a:pt x="71" y="102"/>
                    <a:pt x="0" y="221"/>
                    <a:pt x="0" y="340"/>
                  </a:cubicBezTo>
                  <a:lnTo>
                    <a:pt x="0" y="11152"/>
                  </a:lnTo>
                  <a:cubicBezTo>
                    <a:pt x="0" y="11271"/>
                    <a:pt x="71" y="11390"/>
                    <a:pt x="191" y="11438"/>
                  </a:cubicBezTo>
                  <a:cubicBezTo>
                    <a:pt x="238" y="11473"/>
                    <a:pt x="298" y="11491"/>
                    <a:pt x="357" y="11491"/>
                  </a:cubicBezTo>
                  <a:cubicBezTo>
                    <a:pt x="417" y="11491"/>
                    <a:pt x="476" y="11473"/>
                    <a:pt x="524" y="11438"/>
                  </a:cubicBezTo>
                  <a:lnTo>
                    <a:pt x="2548" y="10080"/>
                  </a:lnTo>
                  <a:cubicBezTo>
                    <a:pt x="2643" y="10032"/>
                    <a:pt x="2691" y="9913"/>
                    <a:pt x="2691" y="9794"/>
                  </a:cubicBezTo>
                  <a:lnTo>
                    <a:pt x="2691" y="1697"/>
                  </a:lnTo>
                  <a:cubicBezTo>
                    <a:pt x="2691" y="1578"/>
                    <a:pt x="2643" y="1459"/>
                    <a:pt x="2548" y="1412"/>
                  </a:cubicBezTo>
                  <a:lnTo>
                    <a:pt x="524" y="54"/>
                  </a:lnTo>
                  <a:cubicBezTo>
                    <a:pt x="476" y="19"/>
                    <a:pt x="417" y="1"/>
                    <a:pt x="35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2686985" y="1607842"/>
              <a:ext cx="99390" cy="439817"/>
            </a:xfrm>
            <a:custGeom>
              <a:rect b="b" l="l" r="r" t="t"/>
              <a:pathLst>
                <a:path extrusionOk="0" h="8788" w="2026">
                  <a:moveTo>
                    <a:pt x="1" y="0"/>
                  </a:moveTo>
                  <a:lnTo>
                    <a:pt x="1" y="8788"/>
                  </a:lnTo>
                  <a:lnTo>
                    <a:pt x="2025" y="8788"/>
                  </a:lnTo>
                  <a:lnTo>
                    <a:pt x="2025" y="0"/>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39"/>
          <p:cNvGrpSpPr/>
          <p:nvPr/>
        </p:nvGrpSpPr>
        <p:grpSpPr>
          <a:xfrm>
            <a:off x="6158753" y="1540554"/>
            <a:ext cx="563699" cy="575145"/>
            <a:chOff x="6158753" y="1540554"/>
            <a:chExt cx="563699" cy="575145"/>
          </a:xfrm>
        </p:grpSpPr>
        <p:sp>
          <p:nvSpPr>
            <p:cNvPr id="244" name="Google Shape;244;p39"/>
            <p:cNvSpPr/>
            <p:nvPr/>
          </p:nvSpPr>
          <p:spPr>
            <a:xfrm>
              <a:off x="6192636" y="1540554"/>
              <a:ext cx="164952" cy="169447"/>
            </a:xfrm>
            <a:custGeom>
              <a:rect b="b" l="l" r="r" t="t"/>
              <a:pathLst>
                <a:path extrusionOk="0" h="3382" w="3359">
                  <a:moveTo>
                    <a:pt x="1692" y="0"/>
                  </a:moveTo>
                  <a:cubicBezTo>
                    <a:pt x="1501" y="0"/>
                    <a:pt x="1358" y="143"/>
                    <a:pt x="1358" y="334"/>
                  </a:cubicBezTo>
                  <a:cubicBezTo>
                    <a:pt x="1358" y="881"/>
                    <a:pt x="906" y="1358"/>
                    <a:pt x="334" y="1358"/>
                  </a:cubicBezTo>
                  <a:cubicBezTo>
                    <a:pt x="167" y="1358"/>
                    <a:pt x="1" y="1501"/>
                    <a:pt x="1" y="1691"/>
                  </a:cubicBezTo>
                  <a:cubicBezTo>
                    <a:pt x="1" y="1882"/>
                    <a:pt x="144" y="2024"/>
                    <a:pt x="334" y="2024"/>
                  </a:cubicBezTo>
                  <a:cubicBezTo>
                    <a:pt x="906" y="2024"/>
                    <a:pt x="1358" y="2477"/>
                    <a:pt x="1358" y="3048"/>
                  </a:cubicBezTo>
                  <a:cubicBezTo>
                    <a:pt x="1358" y="3215"/>
                    <a:pt x="1501" y="3382"/>
                    <a:pt x="1692" y="3382"/>
                  </a:cubicBezTo>
                  <a:cubicBezTo>
                    <a:pt x="1882" y="3382"/>
                    <a:pt x="2025" y="3215"/>
                    <a:pt x="2025" y="3048"/>
                  </a:cubicBezTo>
                  <a:cubicBezTo>
                    <a:pt x="2025" y="2477"/>
                    <a:pt x="2477" y="2024"/>
                    <a:pt x="3025" y="2024"/>
                  </a:cubicBezTo>
                  <a:cubicBezTo>
                    <a:pt x="3216" y="2024"/>
                    <a:pt x="3359" y="1882"/>
                    <a:pt x="3359" y="1691"/>
                  </a:cubicBezTo>
                  <a:cubicBezTo>
                    <a:pt x="3359" y="1501"/>
                    <a:pt x="3216" y="1358"/>
                    <a:pt x="3025" y="1358"/>
                  </a:cubicBezTo>
                  <a:cubicBezTo>
                    <a:pt x="2477" y="1358"/>
                    <a:pt x="2025" y="881"/>
                    <a:pt x="2025" y="334"/>
                  </a:cubicBezTo>
                  <a:cubicBezTo>
                    <a:pt x="2025" y="143"/>
                    <a:pt x="1882" y="0"/>
                    <a:pt x="1692"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p:nvPr/>
          </p:nvSpPr>
          <p:spPr>
            <a:xfrm>
              <a:off x="6523617" y="1540554"/>
              <a:ext cx="166082" cy="169447"/>
            </a:xfrm>
            <a:custGeom>
              <a:rect b="b" l="l" r="r" t="t"/>
              <a:pathLst>
                <a:path extrusionOk="0" h="3382" w="3382">
                  <a:moveTo>
                    <a:pt x="1691" y="0"/>
                  </a:moveTo>
                  <a:cubicBezTo>
                    <a:pt x="1500" y="0"/>
                    <a:pt x="1358" y="143"/>
                    <a:pt x="1358" y="334"/>
                  </a:cubicBezTo>
                  <a:cubicBezTo>
                    <a:pt x="1358" y="881"/>
                    <a:pt x="881" y="1358"/>
                    <a:pt x="334" y="1358"/>
                  </a:cubicBezTo>
                  <a:cubicBezTo>
                    <a:pt x="143" y="1358"/>
                    <a:pt x="0" y="1501"/>
                    <a:pt x="0" y="1691"/>
                  </a:cubicBezTo>
                  <a:cubicBezTo>
                    <a:pt x="0" y="1882"/>
                    <a:pt x="143" y="2024"/>
                    <a:pt x="334" y="2024"/>
                  </a:cubicBezTo>
                  <a:cubicBezTo>
                    <a:pt x="881" y="2024"/>
                    <a:pt x="1358" y="2477"/>
                    <a:pt x="1358" y="3048"/>
                  </a:cubicBezTo>
                  <a:cubicBezTo>
                    <a:pt x="1358" y="3215"/>
                    <a:pt x="1500" y="3382"/>
                    <a:pt x="1691" y="3382"/>
                  </a:cubicBezTo>
                  <a:cubicBezTo>
                    <a:pt x="1882" y="3382"/>
                    <a:pt x="2024" y="3215"/>
                    <a:pt x="2024" y="3048"/>
                  </a:cubicBezTo>
                  <a:cubicBezTo>
                    <a:pt x="2024" y="2477"/>
                    <a:pt x="2477" y="2024"/>
                    <a:pt x="3048" y="2024"/>
                  </a:cubicBezTo>
                  <a:cubicBezTo>
                    <a:pt x="3215" y="2024"/>
                    <a:pt x="3382" y="1882"/>
                    <a:pt x="3382" y="1691"/>
                  </a:cubicBezTo>
                  <a:cubicBezTo>
                    <a:pt x="3382" y="1501"/>
                    <a:pt x="3215" y="1358"/>
                    <a:pt x="3048" y="1358"/>
                  </a:cubicBezTo>
                  <a:cubicBezTo>
                    <a:pt x="2477" y="1358"/>
                    <a:pt x="2024" y="881"/>
                    <a:pt x="2024" y="334"/>
                  </a:cubicBezTo>
                  <a:cubicBezTo>
                    <a:pt x="2024" y="143"/>
                    <a:pt x="1882" y="0"/>
                    <a:pt x="1691" y="0"/>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a:off x="6192636" y="1743381"/>
              <a:ext cx="66737" cy="66887"/>
            </a:xfrm>
            <a:custGeom>
              <a:rect b="b" l="l" r="r" t="t"/>
              <a:pathLst>
                <a:path extrusionOk="0" h="1335" w="1359">
                  <a:moveTo>
                    <a:pt x="667" y="1"/>
                  </a:moveTo>
                  <a:cubicBezTo>
                    <a:pt x="310" y="1"/>
                    <a:pt x="1" y="310"/>
                    <a:pt x="1" y="668"/>
                  </a:cubicBezTo>
                  <a:cubicBezTo>
                    <a:pt x="1" y="1049"/>
                    <a:pt x="310" y="1334"/>
                    <a:pt x="667" y="1334"/>
                  </a:cubicBezTo>
                  <a:cubicBezTo>
                    <a:pt x="1049" y="1334"/>
                    <a:pt x="1358" y="1049"/>
                    <a:pt x="1358" y="668"/>
                  </a:cubicBezTo>
                  <a:cubicBezTo>
                    <a:pt x="1358" y="310"/>
                    <a:pt x="1049" y="1"/>
                    <a:pt x="667"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6590255" y="1844794"/>
              <a:ext cx="132197" cy="269702"/>
            </a:xfrm>
            <a:custGeom>
              <a:rect b="b" l="l" r="r" t="t"/>
              <a:pathLst>
                <a:path extrusionOk="0" h="5383" w="2692">
                  <a:moveTo>
                    <a:pt x="334" y="1"/>
                  </a:moveTo>
                  <a:cubicBezTo>
                    <a:pt x="143" y="1"/>
                    <a:pt x="1" y="144"/>
                    <a:pt x="1" y="334"/>
                  </a:cubicBezTo>
                  <a:cubicBezTo>
                    <a:pt x="1" y="525"/>
                    <a:pt x="143" y="668"/>
                    <a:pt x="334" y="668"/>
                  </a:cubicBezTo>
                  <a:lnTo>
                    <a:pt x="667" y="668"/>
                  </a:lnTo>
                  <a:lnTo>
                    <a:pt x="667" y="4478"/>
                  </a:lnTo>
                  <a:lnTo>
                    <a:pt x="1072" y="5383"/>
                  </a:lnTo>
                  <a:lnTo>
                    <a:pt x="2358" y="5383"/>
                  </a:lnTo>
                  <a:cubicBezTo>
                    <a:pt x="2549" y="5383"/>
                    <a:pt x="2692" y="5240"/>
                    <a:pt x="2692" y="5050"/>
                  </a:cubicBezTo>
                  <a:cubicBezTo>
                    <a:pt x="2692" y="4883"/>
                    <a:pt x="2549" y="4716"/>
                    <a:pt x="2358" y="4716"/>
                  </a:cubicBezTo>
                  <a:lnTo>
                    <a:pt x="2025" y="4716"/>
                  </a:lnTo>
                  <a:lnTo>
                    <a:pt x="2025" y="668"/>
                  </a:lnTo>
                  <a:lnTo>
                    <a:pt x="2358" y="668"/>
                  </a:lnTo>
                  <a:cubicBezTo>
                    <a:pt x="2549" y="668"/>
                    <a:pt x="2692" y="525"/>
                    <a:pt x="2692" y="334"/>
                  </a:cubicBezTo>
                  <a:cubicBezTo>
                    <a:pt x="2692" y="144"/>
                    <a:pt x="2549" y="1"/>
                    <a:pt x="2358"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a:off x="6158753" y="1844794"/>
              <a:ext cx="133327" cy="270904"/>
            </a:xfrm>
            <a:custGeom>
              <a:rect b="b" l="l" r="r" t="t"/>
              <a:pathLst>
                <a:path extrusionOk="0" h="5407" w="2715">
                  <a:moveTo>
                    <a:pt x="333" y="1"/>
                  </a:moveTo>
                  <a:cubicBezTo>
                    <a:pt x="143" y="1"/>
                    <a:pt x="0" y="144"/>
                    <a:pt x="0" y="334"/>
                  </a:cubicBezTo>
                  <a:cubicBezTo>
                    <a:pt x="0" y="525"/>
                    <a:pt x="143" y="668"/>
                    <a:pt x="333" y="668"/>
                  </a:cubicBezTo>
                  <a:lnTo>
                    <a:pt x="667" y="668"/>
                  </a:lnTo>
                  <a:lnTo>
                    <a:pt x="667" y="4716"/>
                  </a:lnTo>
                  <a:lnTo>
                    <a:pt x="333" y="4716"/>
                  </a:lnTo>
                  <a:cubicBezTo>
                    <a:pt x="143" y="4716"/>
                    <a:pt x="0" y="4883"/>
                    <a:pt x="0" y="5050"/>
                  </a:cubicBezTo>
                  <a:cubicBezTo>
                    <a:pt x="0" y="5240"/>
                    <a:pt x="143" y="5407"/>
                    <a:pt x="333" y="5407"/>
                  </a:cubicBezTo>
                  <a:lnTo>
                    <a:pt x="1643" y="5407"/>
                  </a:lnTo>
                  <a:lnTo>
                    <a:pt x="2048" y="4478"/>
                  </a:lnTo>
                  <a:lnTo>
                    <a:pt x="2048" y="668"/>
                  </a:lnTo>
                  <a:lnTo>
                    <a:pt x="2382" y="668"/>
                  </a:lnTo>
                  <a:cubicBezTo>
                    <a:pt x="2572" y="668"/>
                    <a:pt x="2715" y="525"/>
                    <a:pt x="2715" y="334"/>
                  </a:cubicBezTo>
                  <a:cubicBezTo>
                    <a:pt x="2715" y="144"/>
                    <a:pt x="2572" y="1"/>
                    <a:pt x="2382"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a:off x="6623009" y="1743381"/>
              <a:ext cx="66688" cy="66887"/>
            </a:xfrm>
            <a:custGeom>
              <a:rect b="b" l="l" r="r" t="t"/>
              <a:pathLst>
                <a:path extrusionOk="0" h="1335" w="1358">
                  <a:moveTo>
                    <a:pt x="691" y="1"/>
                  </a:moveTo>
                  <a:cubicBezTo>
                    <a:pt x="310" y="1"/>
                    <a:pt x="0" y="310"/>
                    <a:pt x="0" y="668"/>
                  </a:cubicBezTo>
                  <a:cubicBezTo>
                    <a:pt x="0" y="1049"/>
                    <a:pt x="310" y="1334"/>
                    <a:pt x="691" y="1334"/>
                  </a:cubicBezTo>
                  <a:cubicBezTo>
                    <a:pt x="1048" y="1334"/>
                    <a:pt x="1358" y="1049"/>
                    <a:pt x="1358" y="668"/>
                  </a:cubicBezTo>
                  <a:cubicBezTo>
                    <a:pt x="1358" y="310"/>
                    <a:pt x="1048" y="1"/>
                    <a:pt x="69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6275676" y="1878215"/>
              <a:ext cx="330985" cy="236283"/>
            </a:xfrm>
            <a:custGeom>
              <a:rect b="b" l="l" r="r" t="t"/>
              <a:pathLst>
                <a:path extrusionOk="0" h="4716" w="6740">
                  <a:moveTo>
                    <a:pt x="2025" y="1"/>
                  </a:moveTo>
                  <a:lnTo>
                    <a:pt x="1" y="4716"/>
                  </a:lnTo>
                  <a:lnTo>
                    <a:pt x="6740" y="4716"/>
                  </a:lnTo>
                  <a:lnTo>
                    <a:pt x="4692"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6456930" y="1711163"/>
              <a:ext cx="66737" cy="133673"/>
            </a:xfrm>
            <a:custGeom>
              <a:rect b="b" l="l" r="r" t="t"/>
              <a:pathLst>
                <a:path extrusionOk="0" h="2668" w="1359">
                  <a:moveTo>
                    <a:pt x="1" y="1"/>
                  </a:moveTo>
                  <a:lnTo>
                    <a:pt x="1" y="2668"/>
                  </a:lnTo>
                  <a:lnTo>
                    <a:pt x="1358" y="2668"/>
                  </a:lnTo>
                  <a:lnTo>
                    <a:pt x="1358" y="1644"/>
                  </a:lnTo>
                  <a:cubicBezTo>
                    <a:pt x="1358" y="834"/>
                    <a:pt x="763" y="167"/>
                    <a:pt x="1" y="1"/>
                  </a:cubicBez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6357537" y="1711163"/>
              <a:ext cx="66688" cy="133673"/>
            </a:xfrm>
            <a:custGeom>
              <a:rect b="b" l="l" r="r" t="t"/>
              <a:pathLst>
                <a:path extrusionOk="0" h="2668" w="1358">
                  <a:moveTo>
                    <a:pt x="1358" y="1"/>
                  </a:moveTo>
                  <a:cubicBezTo>
                    <a:pt x="596" y="167"/>
                    <a:pt x="1" y="834"/>
                    <a:pt x="1" y="1644"/>
                  </a:cubicBezTo>
                  <a:lnTo>
                    <a:pt x="1" y="2668"/>
                  </a:lnTo>
                  <a:lnTo>
                    <a:pt x="1358" y="2668"/>
                  </a:lnTo>
                  <a:lnTo>
                    <a:pt x="1358" y="1"/>
                  </a:lnTo>
                  <a:close/>
                </a:path>
              </a:pathLst>
            </a:custGeom>
            <a:solidFill>
              <a:schemeClr val="lt1"/>
            </a:solidFill>
            <a:ln>
              <a:noFill/>
            </a:ln>
            <a:effectLst>
              <a:outerShdw blurRad="257175" rotWithShape="0" algn="bl" dir="5400000" dist="19050">
                <a:schemeClr val="accent1">
                  <a:alpha val="8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0"/>
          <p:cNvPicPr preferRelativeResize="0"/>
          <p:nvPr/>
        </p:nvPicPr>
        <p:blipFill rotWithShape="1">
          <a:blip r:embed="rId3">
            <a:alphaModFix/>
          </a:blip>
          <a:srcRect b="0" l="8911" r="13121" t="0"/>
          <a:stretch/>
        </p:blipFill>
        <p:spPr>
          <a:xfrm>
            <a:off x="4144950" y="611475"/>
            <a:ext cx="4999051" cy="4532026"/>
          </a:xfrm>
          <a:prstGeom prst="rect">
            <a:avLst/>
          </a:prstGeom>
          <a:noFill/>
          <a:ln>
            <a:noFill/>
          </a:ln>
        </p:spPr>
      </p:pic>
      <p:sp>
        <p:nvSpPr>
          <p:cNvPr id="258" name="Google Shape;258;p40"/>
          <p:cNvSpPr txBox="1"/>
          <p:nvPr>
            <p:ph type="title"/>
          </p:nvPr>
        </p:nvSpPr>
        <p:spPr>
          <a:xfrm>
            <a:off x="713100" y="1634975"/>
            <a:ext cx="3540600" cy="63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259" name="Google Shape;259;p40"/>
          <p:cNvSpPr txBox="1"/>
          <p:nvPr>
            <p:ph idx="1" type="subTitle"/>
          </p:nvPr>
        </p:nvSpPr>
        <p:spPr>
          <a:xfrm>
            <a:off x="713100" y="2266175"/>
            <a:ext cx="3540600" cy="9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 and its atmosphere is extremely poisonous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orror Movie Pitch Deck by Slidesgo">
  <a:themeElements>
    <a:clrScheme name="Simple Light">
      <a:dk1>
        <a:srgbClr val="151515"/>
      </a:dk1>
      <a:lt1>
        <a:srgbClr val="FFFFFF"/>
      </a:lt1>
      <a:dk2>
        <a:srgbClr val="595959"/>
      </a:dk2>
      <a:lt2>
        <a:srgbClr val="D5D5D5"/>
      </a:lt2>
      <a:accent1>
        <a:srgbClr val="961C1D"/>
      </a:accent1>
      <a:accent2>
        <a:srgbClr val="FFFFFF"/>
      </a:accent2>
      <a:accent3>
        <a:srgbClr val="FFFFFF"/>
      </a:accent3>
      <a:accent4>
        <a:srgbClr val="FFFFFF"/>
      </a:accent4>
      <a:accent5>
        <a:srgbClr val="FFFFFF"/>
      </a:accent5>
      <a:accent6>
        <a:srgbClr val="FFFFFF"/>
      </a:accent6>
      <a:hlink>
        <a:srgbClr val="961C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